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Lst>
  <p:notesMasterIdLst>
    <p:notesMasterId r:id="rId18"/>
  </p:notesMasterIdLst>
  <p:sldIdLst>
    <p:sldId id="256" r:id="rId12"/>
    <p:sldId id="257" r:id="rId13"/>
    <p:sldId id="258" r:id="rId14"/>
    <p:sldId id="259" r:id="rId15"/>
    <p:sldId id="260" r:id="rId16"/>
    <p:sldId id="26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58E5"/>
    <a:srgbClr val="0D41E1"/>
    <a:srgbClr val="0B6EE9"/>
    <a:srgbClr val="0A85ED"/>
    <a:srgbClr val="099BF1"/>
    <a:srgbClr val="08B2F5"/>
    <a:srgbClr val="07C8F9"/>
    <a:srgbClr val="FFD373"/>
    <a:srgbClr val="70E000"/>
    <a:srgbClr val="E01E3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378"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2.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5" Type="http://schemas.openxmlformats.org/officeDocument/2006/relationships/slideMaster" Target="slideMasters/slideMaster5.xml"/><Relationship Id="rId15" Type="http://schemas.openxmlformats.org/officeDocument/2006/relationships/slide" Target="slides/slide4.xml"/><Relationship Id="rId10" Type="http://schemas.openxmlformats.org/officeDocument/2006/relationships/slideMaster" Target="slideMasters/slideMaster10.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81CE6D-06C9-4215-8A1C-ED738761FA5A}" type="doc">
      <dgm:prSet loTypeId="urn:microsoft.com/office/officeart/2005/8/layout/hList7" loCatId="process" qsTypeId="urn:microsoft.com/office/officeart/2005/8/quickstyle/simple1" qsCatId="simple" csTypeId="urn:microsoft.com/office/officeart/2005/8/colors/colorful4" csCatId="colorful" phldr="1"/>
      <dgm:spPr/>
      <dgm:t>
        <a:bodyPr/>
        <a:lstStyle/>
        <a:p>
          <a:endParaRPr lang="en-IN"/>
        </a:p>
      </dgm:t>
    </dgm:pt>
    <dgm:pt modelId="{11FF0662-1C79-4351-AC69-D37B3B4596D3}">
      <dgm:prSet phldrT="[Text]" custT="1"/>
      <dgm:spPr/>
      <dgm:t>
        <a:bodyPr/>
        <a:lstStyle/>
        <a:p>
          <a:pPr algn="ctr"/>
          <a:r>
            <a:rPr lang="en-IN" sz="1400" b="1" u="sng" dirty="0">
              <a:latin typeface="Times New Roman" panose="02020603050405020304" pitchFamily="18" charset="0"/>
              <a:cs typeface="Times New Roman" panose="02020603050405020304" pitchFamily="18" charset="0"/>
            </a:rPr>
            <a:t>OUR APP IS DEDICATED TO:</a:t>
          </a:r>
        </a:p>
      </dgm:t>
    </dgm:pt>
    <dgm:pt modelId="{B4C8F3C5-7EBB-4FB4-BF3E-F3653AE7D7D5}" type="parTrans" cxnId="{770F90BD-BEB9-45B1-99BE-2B3866C82F70}">
      <dgm:prSet/>
      <dgm:spPr/>
      <dgm:t>
        <a:bodyPr/>
        <a:lstStyle/>
        <a:p>
          <a:endParaRPr lang="en-IN">
            <a:latin typeface="Times New Roman" panose="02020603050405020304" pitchFamily="18" charset="0"/>
            <a:cs typeface="Times New Roman" panose="02020603050405020304" pitchFamily="18" charset="0"/>
          </a:endParaRPr>
        </a:p>
      </dgm:t>
    </dgm:pt>
    <dgm:pt modelId="{6F7DF274-5D77-477F-BE22-E89360947644}" type="sibTrans" cxnId="{770F90BD-BEB9-45B1-99BE-2B3866C82F70}">
      <dgm:prSet/>
      <dgm:spPr/>
      <dgm:t>
        <a:bodyPr/>
        <a:lstStyle/>
        <a:p>
          <a:endParaRPr lang="en-IN">
            <a:latin typeface="Times New Roman" panose="02020603050405020304" pitchFamily="18" charset="0"/>
            <a:cs typeface="Times New Roman" panose="02020603050405020304" pitchFamily="18" charset="0"/>
          </a:endParaRPr>
        </a:p>
      </dgm:t>
    </dgm:pt>
    <dgm:pt modelId="{0F99F6CD-867F-4B32-8D93-19C7FEC5FA4E}">
      <dgm:prSet phldrT="[Text]" custT="1"/>
      <dgm:spPr/>
      <dgm:t>
        <a:bodyPr/>
        <a:lstStyle/>
        <a:p>
          <a:pPr algn="ctr"/>
          <a:r>
            <a:rPr lang="en-IN" sz="1100" b="1" dirty="0">
              <a:latin typeface="Times New Roman" panose="02020603050405020304" pitchFamily="18" charset="0"/>
              <a:cs typeface="Times New Roman" panose="02020603050405020304" pitchFamily="18" charset="0"/>
            </a:rPr>
            <a:t>For Students:</a:t>
          </a:r>
          <a:br>
            <a:rPr lang="en-IN" sz="900" dirty="0">
              <a:latin typeface="Times New Roman" panose="02020603050405020304" pitchFamily="18" charset="0"/>
              <a:cs typeface="Times New Roman" panose="02020603050405020304" pitchFamily="18" charset="0"/>
            </a:rPr>
          </a:br>
          <a:r>
            <a:rPr lang="en-US" sz="900" b="0" i="0" u="none" dirty="0">
              <a:latin typeface="Times New Roman" panose="02020603050405020304" pitchFamily="18" charset="0"/>
              <a:cs typeface="Times New Roman" panose="02020603050405020304" pitchFamily="18" charset="0"/>
            </a:rPr>
            <a:t>Psychometric tests using AI are being used to determine students' interests, strengths, and personality qualities, providing tailored career suggestions based on these results. The app informs learners about future career features in both </a:t>
          </a:r>
          <a:r>
            <a:rPr lang="en-US" sz="900" b="1" i="0" u="none" dirty="0">
              <a:latin typeface="Times New Roman" panose="02020603050405020304" pitchFamily="18" charset="0"/>
              <a:cs typeface="Times New Roman" panose="02020603050405020304" pitchFamily="18" charset="0"/>
            </a:rPr>
            <a:t>Academics </a:t>
          </a:r>
          <a:r>
            <a:rPr lang="en-US" sz="900" b="0" i="0" u="none" dirty="0">
              <a:latin typeface="Times New Roman" panose="02020603050405020304" pitchFamily="18" charset="0"/>
              <a:cs typeface="Times New Roman" panose="02020603050405020304" pitchFamily="18" charset="0"/>
            </a:rPr>
            <a:t>and</a:t>
          </a:r>
          <a:r>
            <a:rPr lang="en-US" sz="900" b="1" i="0" u="none" dirty="0">
              <a:latin typeface="Times New Roman" panose="02020603050405020304" pitchFamily="18" charset="0"/>
              <a:cs typeface="Times New Roman" panose="02020603050405020304" pitchFamily="18" charset="0"/>
            </a:rPr>
            <a:t> Non-Academics </a:t>
          </a:r>
          <a:r>
            <a:rPr lang="en-US" sz="900" b="0" i="0" u="none" dirty="0">
              <a:latin typeface="Times New Roman" panose="02020603050405020304" pitchFamily="18" charset="0"/>
              <a:cs typeface="Times New Roman" panose="02020603050405020304" pitchFamily="18" charset="0"/>
            </a:rPr>
            <a:t>(</a:t>
          </a:r>
          <a:r>
            <a:rPr lang="en-US" sz="900" b="1" i="1" u="none" dirty="0">
              <a:latin typeface="Times New Roman" panose="02020603050405020304" pitchFamily="18" charset="0"/>
              <a:cs typeface="Times New Roman" panose="02020603050405020304" pitchFamily="18" charset="0"/>
            </a:rPr>
            <a:t>music, fine arts, etc.</a:t>
          </a:r>
          <a:r>
            <a:rPr lang="en-US" sz="900" b="0" i="0" u="none" dirty="0">
              <a:latin typeface="Times New Roman" panose="02020603050405020304" pitchFamily="18" charset="0"/>
              <a:cs typeface="Times New Roman" panose="02020603050405020304" pitchFamily="18" charset="0"/>
            </a:rPr>
            <a:t>) , admission tests, and materials to support their chosen path. Starting in eighth grade, the app offers a library with links to books, articles, and other materials to help students develop their strengths and prepare for their chosen career.</a:t>
          </a:r>
          <a:endParaRPr lang="en-IN" sz="900" dirty="0">
            <a:latin typeface="Times New Roman" panose="02020603050405020304" pitchFamily="18" charset="0"/>
            <a:cs typeface="Times New Roman" panose="02020603050405020304" pitchFamily="18" charset="0"/>
          </a:endParaRPr>
        </a:p>
      </dgm:t>
    </dgm:pt>
    <dgm:pt modelId="{3F97E13A-DF9F-442D-81DE-78DBBDA5A404}" type="parTrans" cxnId="{A4E75405-83B4-424A-95E5-C6A6059522AB}">
      <dgm:prSet/>
      <dgm:spPr/>
      <dgm:t>
        <a:bodyPr/>
        <a:lstStyle/>
        <a:p>
          <a:endParaRPr lang="en-IN">
            <a:latin typeface="Times New Roman" panose="02020603050405020304" pitchFamily="18" charset="0"/>
            <a:cs typeface="Times New Roman" panose="02020603050405020304" pitchFamily="18" charset="0"/>
          </a:endParaRPr>
        </a:p>
      </dgm:t>
    </dgm:pt>
    <dgm:pt modelId="{A209031B-B741-4C5C-B0E9-1EC27E4B7686}" type="sibTrans" cxnId="{A4E75405-83B4-424A-95E5-C6A6059522AB}">
      <dgm:prSet/>
      <dgm:spPr/>
      <dgm:t>
        <a:bodyPr/>
        <a:lstStyle/>
        <a:p>
          <a:endParaRPr lang="en-IN">
            <a:latin typeface="Times New Roman" panose="02020603050405020304" pitchFamily="18" charset="0"/>
            <a:cs typeface="Times New Roman" panose="02020603050405020304" pitchFamily="18" charset="0"/>
          </a:endParaRPr>
        </a:p>
      </dgm:t>
    </dgm:pt>
    <dgm:pt modelId="{8CEE9B2D-BE24-465C-8D54-5761A7DEB5E3}">
      <dgm:prSet phldrT="[Text]" custT="1"/>
      <dgm:spPr/>
      <dgm:t>
        <a:bodyPr/>
        <a:lstStyle/>
        <a:p>
          <a:pPr algn="ctr"/>
          <a:r>
            <a:rPr lang="en-IN" sz="1100" b="1" dirty="0">
              <a:latin typeface="Times New Roman" panose="02020603050405020304" pitchFamily="18" charset="0"/>
              <a:cs typeface="Times New Roman" panose="02020603050405020304" pitchFamily="18" charset="0"/>
            </a:rPr>
            <a:t>For Teachers:</a:t>
          </a:r>
          <a:br>
            <a:rPr lang="en-IN" sz="900" dirty="0">
              <a:latin typeface="Times New Roman" panose="02020603050405020304" pitchFamily="18" charset="0"/>
              <a:cs typeface="Times New Roman" panose="02020603050405020304" pitchFamily="18" charset="0"/>
            </a:rPr>
          </a:br>
          <a:r>
            <a:rPr lang="en-US" sz="900" b="0" dirty="0">
              <a:latin typeface="Times New Roman" panose="02020603050405020304" pitchFamily="18" charset="0"/>
              <a:cs typeface="Times New Roman" panose="02020603050405020304" pitchFamily="18" charset="0"/>
            </a:rPr>
            <a:t>Teachers may organize workshops and seminars to assist students in making career decisions. Connect with mentors for offline seminars for career counselling. </a:t>
          </a:r>
          <a:endParaRPr lang="en-IN" sz="900" dirty="0">
            <a:latin typeface="Times New Roman" panose="02020603050405020304" pitchFamily="18" charset="0"/>
            <a:cs typeface="Times New Roman" panose="02020603050405020304" pitchFamily="18" charset="0"/>
          </a:endParaRPr>
        </a:p>
      </dgm:t>
    </dgm:pt>
    <dgm:pt modelId="{18093432-36B4-4BD2-8730-E10022A63E91}" type="parTrans" cxnId="{53062578-5F0C-4C70-A76F-82D39EAC9C7E}">
      <dgm:prSet/>
      <dgm:spPr/>
      <dgm:t>
        <a:bodyPr/>
        <a:lstStyle/>
        <a:p>
          <a:endParaRPr lang="en-IN">
            <a:latin typeface="Times New Roman" panose="02020603050405020304" pitchFamily="18" charset="0"/>
            <a:cs typeface="Times New Roman" panose="02020603050405020304" pitchFamily="18" charset="0"/>
          </a:endParaRPr>
        </a:p>
      </dgm:t>
    </dgm:pt>
    <dgm:pt modelId="{7B7A7EDC-ED80-433A-985C-6F614926E0D7}" type="sibTrans" cxnId="{53062578-5F0C-4C70-A76F-82D39EAC9C7E}">
      <dgm:prSet/>
      <dgm:spPr/>
      <dgm:t>
        <a:bodyPr/>
        <a:lstStyle/>
        <a:p>
          <a:endParaRPr lang="en-IN">
            <a:latin typeface="Times New Roman" panose="02020603050405020304" pitchFamily="18" charset="0"/>
            <a:cs typeface="Times New Roman" panose="02020603050405020304" pitchFamily="18" charset="0"/>
          </a:endParaRPr>
        </a:p>
      </dgm:t>
    </dgm:pt>
    <dgm:pt modelId="{8468E8DE-78BE-423A-9BCB-44B8D2B6FD9B}">
      <dgm:prSet phldrT="[Text]" custT="1"/>
      <dgm:spPr/>
      <dgm:t>
        <a:bodyPr/>
        <a:lstStyle/>
        <a:p>
          <a:pPr algn="ctr"/>
          <a:r>
            <a:rPr lang="en-IN" sz="1400" b="1" u="sng" dirty="0">
              <a:latin typeface="Times New Roman" panose="02020603050405020304" pitchFamily="18" charset="0"/>
              <a:cs typeface="Times New Roman" panose="02020603050405020304" pitchFamily="18" charset="0"/>
            </a:rPr>
            <a:t>ISSUES FACED BY STUDENTS</a:t>
          </a:r>
          <a:endParaRPr lang="en-IN" sz="1400" u="sng" dirty="0">
            <a:latin typeface="Times New Roman" panose="02020603050405020304" pitchFamily="18" charset="0"/>
            <a:cs typeface="Times New Roman" panose="02020603050405020304" pitchFamily="18" charset="0"/>
          </a:endParaRPr>
        </a:p>
      </dgm:t>
    </dgm:pt>
    <dgm:pt modelId="{436E51E1-AE77-43DD-9CAF-52EC71492ED2}" type="parTrans" cxnId="{20B9F323-CCEA-42FD-9BAB-49CBAAB816B5}">
      <dgm:prSet/>
      <dgm:spPr/>
      <dgm:t>
        <a:bodyPr/>
        <a:lstStyle/>
        <a:p>
          <a:endParaRPr lang="en-IN">
            <a:latin typeface="Times New Roman" panose="02020603050405020304" pitchFamily="18" charset="0"/>
            <a:cs typeface="Times New Roman" panose="02020603050405020304" pitchFamily="18" charset="0"/>
          </a:endParaRPr>
        </a:p>
      </dgm:t>
    </dgm:pt>
    <dgm:pt modelId="{C8D2E085-754F-41CB-8CE4-7406C8E9420A}" type="sibTrans" cxnId="{20B9F323-CCEA-42FD-9BAB-49CBAAB816B5}">
      <dgm:prSet/>
      <dgm:spPr/>
      <dgm:t>
        <a:bodyPr/>
        <a:lstStyle/>
        <a:p>
          <a:endParaRPr lang="en-IN">
            <a:latin typeface="Times New Roman" panose="02020603050405020304" pitchFamily="18" charset="0"/>
            <a:cs typeface="Times New Roman" panose="02020603050405020304" pitchFamily="18" charset="0"/>
          </a:endParaRPr>
        </a:p>
      </dgm:t>
    </dgm:pt>
    <dgm:pt modelId="{E5272A72-07B7-414A-AAC1-F35D79CB480B}">
      <dgm:prSet phldrT="[Text]" custT="1"/>
      <dgm:spPr/>
      <dgm:t>
        <a:bodyPr/>
        <a:lstStyle/>
        <a:p>
          <a:pPr algn="ctr"/>
          <a:r>
            <a:rPr lang="en-IN" sz="1200" b="1" u="none" dirty="0">
              <a:latin typeface="Times New Roman" panose="02020603050405020304" pitchFamily="18" charset="0"/>
              <a:cs typeface="Times New Roman" panose="02020603050405020304" pitchFamily="18" charset="0"/>
            </a:rPr>
            <a:t>Lack of Self-Awareness:</a:t>
          </a:r>
          <a:br>
            <a:rPr lang="en-IN" sz="1100" b="1" u="sng" dirty="0">
              <a:latin typeface="Times New Roman" panose="02020603050405020304" pitchFamily="18" charset="0"/>
              <a:cs typeface="Times New Roman" panose="02020603050405020304" pitchFamily="18" charset="0"/>
            </a:rPr>
          </a:br>
          <a:r>
            <a:rPr lang="en-US" sz="1100" b="0" dirty="0">
              <a:latin typeface="Times New Roman" panose="02020603050405020304" pitchFamily="18" charset="0"/>
              <a:cs typeface="Times New Roman" panose="02020603050405020304" pitchFamily="18" charset="0"/>
            </a:rPr>
            <a:t>It can be challenging for many students to select a job path that fits their personality and aspirations since they are unaware about their interests, abilities, and weaknesses.</a:t>
          </a:r>
          <a:endParaRPr lang="en-IN" sz="1100" dirty="0">
            <a:latin typeface="Times New Roman" panose="02020603050405020304" pitchFamily="18" charset="0"/>
            <a:cs typeface="Times New Roman" panose="02020603050405020304" pitchFamily="18" charset="0"/>
          </a:endParaRPr>
        </a:p>
      </dgm:t>
    </dgm:pt>
    <dgm:pt modelId="{7D0AEE1A-C377-4A41-82C4-DB3C01870FE5}" type="parTrans" cxnId="{73ACBEFE-DFE4-4908-8074-143D0EC0EEC7}">
      <dgm:prSet/>
      <dgm:spPr/>
      <dgm:t>
        <a:bodyPr/>
        <a:lstStyle/>
        <a:p>
          <a:endParaRPr lang="en-IN">
            <a:latin typeface="Times New Roman" panose="02020603050405020304" pitchFamily="18" charset="0"/>
            <a:cs typeface="Times New Roman" panose="02020603050405020304" pitchFamily="18" charset="0"/>
          </a:endParaRPr>
        </a:p>
      </dgm:t>
    </dgm:pt>
    <dgm:pt modelId="{1CC95491-9422-4BB1-99F8-6C312F904670}" type="sibTrans" cxnId="{73ACBEFE-DFE4-4908-8074-143D0EC0EEC7}">
      <dgm:prSet/>
      <dgm:spPr/>
      <dgm:t>
        <a:bodyPr/>
        <a:lstStyle/>
        <a:p>
          <a:endParaRPr lang="en-IN">
            <a:latin typeface="Times New Roman" panose="02020603050405020304" pitchFamily="18" charset="0"/>
            <a:cs typeface="Times New Roman" panose="02020603050405020304" pitchFamily="18" charset="0"/>
          </a:endParaRPr>
        </a:p>
      </dgm:t>
    </dgm:pt>
    <dgm:pt modelId="{516EE099-5B6D-4B30-B1FE-E885312D8E44}">
      <dgm:prSet phldrT="[Text]" custT="1"/>
      <dgm:spPr/>
      <dgm:t>
        <a:bodyPr/>
        <a:lstStyle/>
        <a:p>
          <a:pPr algn="ctr"/>
          <a:r>
            <a:rPr lang="en-IN" sz="1400" b="1" u="none" dirty="0">
              <a:latin typeface="Times New Roman" panose="02020603050405020304" pitchFamily="18" charset="0"/>
              <a:cs typeface="Times New Roman" panose="02020603050405020304" pitchFamily="18" charset="0"/>
            </a:rPr>
            <a:t>Lack of Information: </a:t>
          </a:r>
        </a:p>
      </dgm:t>
    </dgm:pt>
    <dgm:pt modelId="{52FBDD27-1D1C-4666-891F-2C48425649B1}" type="parTrans" cxnId="{A3621581-F07D-4B94-988A-45A5538C913A}">
      <dgm:prSet/>
      <dgm:spPr/>
      <dgm:t>
        <a:bodyPr/>
        <a:lstStyle/>
        <a:p>
          <a:endParaRPr lang="en-IN">
            <a:latin typeface="Times New Roman" panose="02020603050405020304" pitchFamily="18" charset="0"/>
            <a:cs typeface="Times New Roman" panose="02020603050405020304" pitchFamily="18" charset="0"/>
          </a:endParaRPr>
        </a:p>
      </dgm:t>
    </dgm:pt>
    <dgm:pt modelId="{FE1C2D8D-6128-4A9F-9CDD-9E76C4F5B7EB}" type="sibTrans" cxnId="{A3621581-F07D-4B94-988A-45A5538C913A}">
      <dgm:prSet/>
      <dgm:spPr/>
      <dgm:t>
        <a:bodyPr/>
        <a:lstStyle/>
        <a:p>
          <a:endParaRPr lang="en-IN">
            <a:latin typeface="Times New Roman" panose="02020603050405020304" pitchFamily="18" charset="0"/>
            <a:cs typeface="Times New Roman" panose="02020603050405020304" pitchFamily="18" charset="0"/>
          </a:endParaRPr>
        </a:p>
      </dgm:t>
    </dgm:pt>
    <dgm:pt modelId="{BCAD5518-9D69-4F4A-92BE-38C8854A27A5}">
      <dgm:prSet phldrT="[Text]" custT="1"/>
      <dgm:spPr/>
      <dgm:t>
        <a:bodyPr/>
        <a:lstStyle/>
        <a:p>
          <a:pPr algn="ctr"/>
          <a:r>
            <a:rPr lang="en-IN" sz="1400" b="1" u="sng" dirty="0">
              <a:latin typeface="Times New Roman" panose="02020603050405020304" pitchFamily="18" charset="0"/>
              <a:cs typeface="Times New Roman" panose="02020603050405020304" pitchFamily="18" charset="0"/>
            </a:rPr>
            <a:t>WHY US?</a:t>
          </a:r>
        </a:p>
      </dgm:t>
    </dgm:pt>
    <dgm:pt modelId="{1DD86AC1-FF29-47D6-90BE-0067AB8A85E5}" type="parTrans" cxnId="{793654DB-CEA3-4234-8AD2-2A3693E04299}">
      <dgm:prSet/>
      <dgm:spPr/>
      <dgm:t>
        <a:bodyPr/>
        <a:lstStyle/>
        <a:p>
          <a:endParaRPr lang="en-IN">
            <a:latin typeface="Times New Roman" panose="02020603050405020304" pitchFamily="18" charset="0"/>
            <a:cs typeface="Times New Roman" panose="02020603050405020304" pitchFamily="18" charset="0"/>
          </a:endParaRPr>
        </a:p>
      </dgm:t>
    </dgm:pt>
    <dgm:pt modelId="{0709C552-07AF-4FD1-8D3F-4DC6BA72B605}" type="sibTrans" cxnId="{793654DB-CEA3-4234-8AD2-2A3693E04299}">
      <dgm:prSet/>
      <dgm:spPr/>
      <dgm:t>
        <a:bodyPr/>
        <a:lstStyle/>
        <a:p>
          <a:endParaRPr lang="en-IN">
            <a:latin typeface="Times New Roman" panose="02020603050405020304" pitchFamily="18" charset="0"/>
            <a:cs typeface="Times New Roman" panose="02020603050405020304" pitchFamily="18" charset="0"/>
          </a:endParaRPr>
        </a:p>
      </dgm:t>
    </dgm:pt>
    <dgm:pt modelId="{660B227C-C4D3-410A-9FE7-5FC62C0A8FB8}">
      <dgm:prSet phldrT="[Text]" custT="1"/>
      <dgm:spPr/>
      <dgm:t>
        <a:bodyPr/>
        <a:lstStyle/>
        <a:p>
          <a:pPr algn="l"/>
          <a:r>
            <a:rPr lang="en-US" sz="900" b="1" i="1" dirty="0">
              <a:latin typeface="Times New Roman" panose="02020603050405020304" pitchFamily="18" charset="0"/>
              <a:cs typeface="Times New Roman" panose="02020603050405020304" pitchFamily="18" charset="0"/>
            </a:rPr>
            <a:t>We aim to maximize each person's potential and offer professional possibilities in all major professions, including academics, sports, the arts, and other areas of study, so they can secure a bright future.</a:t>
          </a:r>
          <a:endParaRPr lang="en-IN" sz="900" dirty="0">
            <a:latin typeface="Times New Roman" panose="02020603050405020304" pitchFamily="18" charset="0"/>
            <a:cs typeface="Times New Roman" panose="02020603050405020304" pitchFamily="18" charset="0"/>
          </a:endParaRPr>
        </a:p>
      </dgm:t>
    </dgm:pt>
    <dgm:pt modelId="{0D317E3D-E65A-4806-A6CA-D9B3E6304493}" type="parTrans" cxnId="{08E6DE10-A082-492E-81F8-AD0E88026B2A}">
      <dgm:prSet/>
      <dgm:spPr/>
      <dgm:t>
        <a:bodyPr/>
        <a:lstStyle/>
        <a:p>
          <a:endParaRPr lang="en-IN">
            <a:latin typeface="Times New Roman" panose="02020603050405020304" pitchFamily="18" charset="0"/>
            <a:cs typeface="Times New Roman" panose="02020603050405020304" pitchFamily="18" charset="0"/>
          </a:endParaRPr>
        </a:p>
      </dgm:t>
    </dgm:pt>
    <dgm:pt modelId="{99BD4155-0B77-4A49-BCC6-7F6C64F885B5}" type="sibTrans" cxnId="{08E6DE10-A082-492E-81F8-AD0E88026B2A}">
      <dgm:prSet/>
      <dgm:spPr/>
      <dgm:t>
        <a:bodyPr/>
        <a:lstStyle/>
        <a:p>
          <a:endParaRPr lang="en-IN">
            <a:latin typeface="Times New Roman" panose="02020603050405020304" pitchFamily="18" charset="0"/>
            <a:cs typeface="Times New Roman" panose="02020603050405020304" pitchFamily="18" charset="0"/>
          </a:endParaRPr>
        </a:p>
      </dgm:t>
    </dgm:pt>
    <dgm:pt modelId="{2A404AD2-91D7-4B56-809D-9CF7DC533541}">
      <dgm:prSet phldrT="[Text]" custT="1"/>
      <dgm:spPr/>
      <dgm:t>
        <a:bodyPr/>
        <a:lstStyle/>
        <a:p>
          <a:pPr algn="ctr"/>
          <a:r>
            <a:rPr lang="en-IN" sz="1100" b="1" dirty="0">
              <a:latin typeface="Times New Roman" panose="02020603050405020304" pitchFamily="18" charset="0"/>
              <a:cs typeface="Times New Roman" panose="02020603050405020304" pitchFamily="18" charset="0"/>
            </a:rPr>
            <a:t>For Mentors:</a:t>
          </a:r>
          <a:br>
            <a:rPr lang="en-IN" sz="900" dirty="0">
              <a:latin typeface="Times New Roman" panose="02020603050405020304" pitchFamily="18" charset="0"/>
              <a:cs typeface="Times New Roman" panose="02020603050405020304" pitchFamily="18" charset="0"/>
            </a:rPr>
          </a:br>
          <a:r>
            <a:rPr lang="en-US" sz="900" b="0" dirty="0">
              <a:latin typeface="Times New Roman" panose="02020603050405020304" pitchFamily="18" charset="0"/>
              <a:cs typeface="Times New Roman" panose="02020603050405020304" pitchFamily="18" charset="0"/>
            </a:rPr>
            <a:t>One-to-one connection with Parents and Students. Can conduct offline seminars for schools.</a:t>
          </a:r>
          <a:endParaRPr lang="en-IN" sz="900" dirty="0">
            <a:latin typeface="Times New Roman" panose="02020603050405020304" pitchFamily="18" charset="0"/>
            <a:cs typeface="Times New Roman" panose="02020603050405020304" pitchFamily="18" charset="0"/>
          </a:endParaRPr>
        </a:p>
      </dgm:t>
    </dgm:pt>
    <dgm:pt modelId="{322F3C8D-DC1F-477A-97E4-5E7C3A3A08C8}" type="parTrans" cxnId="{4214E28B-7A49-449E-B6D2-89B6422BE183}">
      <dgm:prSet/>
      <dgm:spPr/>
      <dgm:t>
        <a:bodyPr/>
        <a:lstStyle/>
        <a:p>
          <a:endParaRPr lang="en-IN">
            <a:latin typeface="Times New Roman" panose="02020603050405020304" pitchFamily="18" charset="0"/>
            <a:cs typeface="Times New Roman" panose="02020603050405020304" pitchFamily="18" charset="0"/>
          </a:endParaRPr>
        </a:p>
      </dgm:t>
    </dgm:pt>
    <dgm:pt modelId="{80EA6A6C-A592-4CE8-AABF-7AE6DCCABD57}" type="sibTrans" cxnId="{4214E28B-7A49-449E-B6D2-89B6422BE183}">
      <dgm:prSet/>
      <dgm:spPr/>
      <dgm:t>
        <a:bodyPr/>
        <a:lstStyle/>
        <a:p>
          <a:endParaRPr lang="en-IN">
            <a:latin typeface="Times New Roman" panose="02020603050405020304" pitchFamily="18" charset="0"/>
            <a:cs typeface="Times New Roman" panose="02020603050405020304" pitchFamily="18" charset="0"/>
          </a:endParaRPr>
        </a:p>
      </dgm:t>
    </dgm:pt>
    <dgm:pt modelId="{B78B1560-3BB5-49A7-B9E4-3F8F095F2AA2}">
      <dgm:prSet custT="1"/>
      <dgm:spPr/>
      <dgm:t>
        <a:bodyPr/>
        <a:lstStyle/>
        <a:p>
          <a:pPr algn="ctr"/>
          <a:r>
            <a:rPr lang="en-US" sz="1100" b="0" dirty="0">
              <a:latin typeface="Times New Roman" panose="02020603050405020304" pitchFamily="18" charset="0"/>
              <a:cs typeface="Times New Roman" panose="02020603050405020304" pitchFamily="18" charset="0"/>
            </a:rPr>
            <a:t>Making smart selections can be challenging for students when they lack access to sufficient or correct information about various career routes, school options, or the job market. </a:t>
          </a:r>
          <a:endParaRPr lang="en-US" sz="1100" dirty="0">
            <a:latin typeface="Times New Roman" panose="02020603050405020304" pitchFamily="18" charset="0"/>
            <a:cs typeface="Times New Roman" panose="02020603050405020304" pitchFamily="18" charset="0"/>
          </a:endParaRPr>
        </a:p>
      </dgm:t>
    </dgm:pt>
    <dgm:pt modelId="{10163CC9-9EF8-4E50-9D4F-17BB2A52F5B8}" type="parTrans" cxnId="{65F9646E-690B-4F8D-96F3-9013C7129C21}">
      <dgm:prSet/>
      <dgm:spPr/>
      <dgm:t>
        <a:bodyPr/>
        <a:lstStyle/>
        <a:p>
          <a:endParaRPr lang="en-IN"/>
        </a:p>
      </dgm:t>
    </dgm:pt>
    <dgm:pt modelId="{34D5A240-140D-4BF1-8931-0E36A8253D75}" type="sibTrans" cxnId="{65F9646E-690B-4F8D-96F3-9013C7129C21}">
      <dgm:prSet/>
      <dgm:spPr/>
      <dgm:t>
        <a:bodyPr/>
        <a:lstStyle/>
        <a:p>
          <a:endParaRPr lang="en-IN"/>
        </a:p>
      </dgm:t>
    </dgm:pt>
    <dgm:pt modelId="{97BD65E7-65AA-4870-B523-072A9860B013}">
      <dgm:prSet custT="1"/>
      <dgm:spPr/>
      <dgm:t>
        <a:bodyPr/>
        <a:lstStyle/>
        <a:p>
          <a:pPr algn="ctr"/>
          <a:r>
            <a:rPr lang="en-US" sz="1100" b="1" i="1" dirty="0">
              <a:latin typeface="Times New Roman" panose="02020603050405020304" pitchFamily="18" charset="0"/>
              <a:cs typeface="Times New Roman" panose="02020603050405020304" pitchFamily="18" charset="0"/>
            </a:rPr>
            <a:t>Our app mainly focuses on providing clarity to students on the above aspects</a:t>
          </a:r>
          <a:endParaRPr lang="en-US" sz="1100" dirty="0">
            <a:latin typeface="Times New Roman" panose="02020603050405020304" pitchFamily="18" charset="0"/>
            <a:cs typeface="Times New Roman" panose="02020603050405020304" pitchFamily="18" charset="0"/>
          </a:endParaRPr>
        </a:p>
      </dgm:t>
    </dgm:pt>
    <dgm:pt modelId="{D1C28ECC-DD6F-4700-819B-EA2C69FA0619}" type="parTrans" cxnId="{4BEB6731-E72F-4115-8120-16A3EBCF8346}">
      <dgm:prSet/>
      <dgm:spPr/>
      <dgm:t>
        <a:bodyPr/>
        <a:lstStyle/>
        <a:p>
          <a:endParaRPr lang="en-IN"/>
        </a:p>
      </dgm:t>
    </dgm:pt>
    <dgm:pt modelId="{F0B8E972-CFF3-461D-8E21-228E32BAA371}" type="sibTrans" cxnId="{4BEB6731-E72F-4115-8120-16A3EBCF8346}">
      <dgm:prSet/>
      <dgm:spPr/>
      <dgm:t>
        <a:bodyPr/>
        <a:lstStyle/>
        <a:p>
          <a:endParaRPr lang="en-IN"/>
        </a:p>
      </dgm:t>
    </dgm:pt>
    <dgm:pt modelId="{1A444508-6BB3-4B68-95B8-288ACE83E993}">
      <dgm:prSet phldrT="[Text]" custT="1"/>
      <dgm:spPr/>
      <dgm:t>
        <a:bodyPr/>
        <a:lstStyle/>
        <a:p>
          <a:pPr algn="ctr"/>
          <a:r>
            <a:rPr lang="en-IN" sz="1000" b="1" u="sng" dirty="0">
              <a:latin typeface="Times New Roman" panose="02020603050405020304" pitchFamily="18" charset="0"/>
              <a:cs typeface="Times New Roman" panose="02020603050405020304" pitchFamily="18" charset="0"/>
            </a:rPr>
            <a:t>Gamified Skill Development:</a:t>
          </a:r>
          <a:br>
            <a:rPr lang="en-IN" sz="900" b="1" u="sng" dirty="0">
              <a:latin typeface="Times New Roman" panose="02020603050405020304" pitchFamily="18" charset="0"/>
              <a:cs typeface="Times New Roman" panose="02020603050405020304" pitchFamily="18" charset="0"/>
            </a:rPr>
          </a:br>
          <a:r>
            <a:rPr lang="en-US" sz="900" b="0" dirty="0">
              <a:latin typeface="Times New Roman" panose="02020603050405020304" pitchFamily="18" charset="0"/>
              <a:cs typeface="Times New Roman" panose="02020603050405020304" pitchFamily="18" charset="0"/>
            </a:rPr>
            <a:t>Introduction to gamification elements where students can earn points and badges for completing skill-building activities, attending workshops, or participating in career-related challenges. This can make learning more engaging.</a:t>
          </a:r>
          <a:endParaRPr lang="en-IN" sz="900" dirty="0">
            <a:latin typeface="Times New Roman" panose="02020603050405020304" pitchFamily="18" charset="0"/>
            <a:cs typeface="Times New Roman" panose="02020603050405020304" pitchFamily="18" charset="0"/>
          </a:endParaRPr>
        </a:p>
      </dgm:t>
    </dgm:pt>
    <dgm:pt modelId="{DD7A4917-F18B-46D0-9F56-30B37943C4AF}" type="parTrans" cxnId="{C1A48478-2AEB-4852-9645-4B29BE695CB4}">
      <dgm:prSet/>
      <dgm:spPr/>
      <dgm:t>
        <a:bodyPr/>
        <a:lstStyle/>
        <a:p>
          <a:endParaRPr lang="en-IN"/>
        </a:p>
      </dgm:t>
    </dgm:pt>
    <dgm:pt modelId="{BC1871CE-7AF7-4646-AAF9-7190B58543C5}" type="sibTrans" cxnId="{C1A48478-2AEB-4852-9645-4B29BE695CB4}">
      <dgm:prSet/>
      <dgm:spPr/>
      <dgm:t>
        <a:bodyPr/>
        <a:lstStyle/>
        <a:p>
          <a:endParaRPr lang="en-IN"/>
        </a:p>
      </dgm:t>
    </dgm:pt>
    <dgm:pt modelId="{BFFED543-C92F-45D6-B78C-78D31C3ECB42}">
      <dgm:prSet phldrT="[Text]" custT="1"/>
      <dgm:spPr/>
      <dgm:t>
        <a:bodyPr/>
        <a:lstStyle/>
        <a:p>
          <a:pPr algn="ctr"/>
          <a:r>
            <a:rPr lang="en-IN" sz="1000" b="1" u="sng" dirty="0">
              <a:latin typeface="Times New Roman" panose="02020603050405020304" pitchFamily="18" charset="0"/>
              <a:cs typeface="Times New Roman" panose="02020603050405020304" pitchFamily="18" charset="0"/>
            </a:rPr>
            <a:t>Community Forums:</a:t>
          </a:r>
          <a:br>
            <a:rPr lang="en-IN" sz="900" b="1" u="sng" dirty="0">
              <a:latin typeface="Times New Roman" panose="02020603050405020304" pitchFamily="18" charset="0"/>
              <a:cs typeface="Times New Roman" panose="02020603050405020304" pitchFamily="18" charset="0"/>
            </a:rPr>
          </a:br>
          <a:r>
            <a:rPr lang="en-US" sz="900" b="0" dirty="0">
              <a:latin typeface="Times New Roman" panose="02020603050405020304" pitchFamily="18" charset="0"/>
              <a:cs typeface="Times New Roman" panose="02020603050405020304" pitchFamily="18" charset="0"/>
            </a:rPr>
            <a:t>Creating a space for students to discuss career-related topics, share experiences, and ask questions. This can foster a sense of community and support among users.</a:t>
          </a:r>
          <a:endParaRPr lang="en-IN" sz="900" dirty="0">
            <a:latin typeface="Times New Roman" panose="02020603050405020304" pitchFamily="18" charset="0"/>
            <a:cs typeface="Times New Roman" panose="02020603050405020304" pitchFamily="18" charset="0"/>
          </a:endParaRPr>
        </a:p>
      </dgm:t>
    </dgm:pt>
    <dgm:pt modelId="{F2B8B120-68B8-4D72-9EFA-FFE588960AEC}" type="parTrans" cxnId="{4F93B183-DF7F-4239-815D-CEF2751AA1C4}">
      <dgm:prSet/>
      <dgm:spPr/>
      <dgm:t>
        <a:bodyPr/>
        <a:lstStyle/>
        <a:p>
          <a:endParaRPr lang="en-IN"/>
        </a:p>
      </dgm:t>
    </dgm:pt>
    <dgm:pt modelId="{1D84F294-A7C3-4D3A-909E-6FE90550F299}" type="sibTrans" cxnId="{4F93B183-DF7F-4239-815D-CEF2751AA1C4}">
      <dgm:prSet/>
      <dgm:spPr/>
      <dgm:t>
        <a:bodyPr/>
        <a:lstStyle/>
        <a:p>
          <a:endParaRPr lang="en-IN"/>
        </a:p>
      </dgm:t>
    </dgm:pt>
    <dgm:pt modelId="{E5C7A153-4CCE-4E8F-B108-37DAA6E78C96}">
      <dgm:prSet phldrT="[Text]" custT="1"/>
      <dgm:spPr/>
      <dgm:t>
        <a:bodyPr/>
        <a:lstStyle/>
        <a:p>
          <a:pPr algn="ctr"/>
          <a:r>
            <a:rPr lang="en-IN" sz="1050" b="1" u="sng" dirty="0">
              <a:latin typeface="Times New Roman" panose="02020603050405020304" pitchFamily="18" charset="0"/>
              <a:cs typeface="Times New Roman" panose="02020603050405020304" pitchFamily="18" charset="0"/>
            </a:rPr>
            <a:t>Career Goal Tracker:</a:t>
          </a:r>
          <a:br>
            <a:rPr lang="en-IN" sz="900" b="1" u="sng" dirty="0">
              <a:latin typeface="Times New Roman" panose="02020603050405020304" pitchFamily="18" charset="0"/>
              <a:cs typeface="Times New Roman" panose="02020603050405020304" pitchFamily="18" charset="0"/>
            </a:rPr>
          </a:br>
          <a:r>
            <a:rPr lang="en-US" sz="900" b="0" dirty="0">
              <a:latin typeface="Times New Roman" panose="02020603050405020304" pitchFamily="18" charset="0"/>
              <a:cs typeface="Times New Roman" panose="02020603050405020304" pitchFamily="18" charset="0"/>
            </a:rPr>
            <a:t>A goal-setting app specifically for career aspirations. Students can set short-term and long-term goals, track their progress, and receive reminders and motivational content to stay on track.</a:t>
          </a:r>
          <a:endParaRPr lang="en-IN" sz="900" dirty="0">
            <a:latin typeface="Times New Roman" panose="02020603050405020304" pitchFamily="18" charset="0"/>
            <a:cs typeface="Times New Roman" panose="02020603050405020304" pitchFamily="18" charset="0"/>
          </a:endParaRPr>
        </a:p>
      </dgm:t>
    </dgm:pt>
    <dgm:pt modelId="{22A78DFB-DC03-4F8D-BE9D-22DE8B2DC5BA}" type="parTrans" cxnId="{80D25D21-F598-4BEE-8851-6730AD71CBAA}">
      <dgm:prSet/>
      <dgm:spPr/>
      <dgm:t>
        <a:bodyPr/>
        <a:lstStyle/>
        <a:p>
          <a:endParaRPr lang="en-IN"/>
        </a:p>
      </dgm:t>
    </dgm:pt>
    <dgm:pt modelId="{C60BBB33-26D1-43E3-B509-E9E6E4D60EB3}" type="sibTrans" cxnId="{80D25D21-F598-4BEE-8851-6730AD71CBAA}">
      <dgm:prSet/>
      <dgm:spPr/>
      <dgm:t>
        <a:bodyPr/>
        <a:lstStyle/>
        <a:p>
          <a:endParaRPr lang="en-IN"/>
        </a:p>
      </dgm:t>
    </dgm:pt>
    <dgm:pt modelId="{813F5917-3C89-4D06-8A81-AC44A7AD7B9A}" type="pres">
      <dgm:prSet presAssocID="{9A81CE6D-06C9-4215-8A1C-ED738761FA5A}" presName="Name0" presStyleCnt="0">
        <dgm:presLayoutVars>
          <dgm:dir/>
          <dgm:resizeHandles val="exact"/>
        </dgm:presLayoutVars>
      </dgm:prSet>
      <dgm:spPr/>
    </dgm:pt>
    <dgm:pt modelId="{F5D77332-D8BF-4F5F-B6FA-4441EA08C4C4}" type="pres">
      <dgm:prSet presAssocID="{9A81CE6D-06C9-4215-8A1C-ED738761FA5A}" presName="fgShape" presStyleLbl="fgShp" presStyleIdx="0" presStyleCnt="1" custLinFactNeighborX="613" custLinFactNeighborY="45701"/>
      <dgm:spPr/>
    </dgm:pt>
    <dgm:pt modelId="{6AC31292-063A-4D3B-B1A5-C7A27893C642}" type="pres">
      <dgm:prSet presAssocID="{9A81CE6D-06C9-4215-8A1C-ED738761FA5A}" presName="linComp" presStyleCnt="0"/>
      <dgm:spPr/>
    </dgm:pt>
    <dgm:pt modelId="{BE9FA1B8-7B66-433B-86EC-5FE186B515CD}" type="pres">
      <dgm:prSet presAssocID="{11FF0662-1C79-4351-AC69-D37B3B4596D3}" presName="compNode" presStyleCnt="0"/>
      <dgm:spPr/>
    </dgm:pt>
    <dgm:pt modelId="{6E377086-9C62-41AD-AC69-8CBD398DAAC0}" type="pres">
      <dgm:prSet presAssocID="{11FF0662-1C79-4351-AC69-D37B3B4596D3}" presName="bkgdShape" presStyleLbl="node1" presStyleIdx="0" presStyleCnt="3"/>
      <dgm:spPr/>
    </dgm:pt>
    <dgm:pt modelId="{06377D9A-932A-4DC1-A6A4-B65098D59217}" type="pres">
      <dgm:prSet presAssocID="{11FF0662-1C79-4351-AC69-D37B3B4596D3}" presName="nodeTx" presStyleLbl="node1" presStyleIdx="0" presStyleCnt="3">
        <dgm:presLayoutVars>
          <dgm:bulletEnabled val="1"/>
        </dgm:presLayoutVars>
      </dgm:prSet>
      <dgm:spPr/>
    </dgm:pt>
    <dgm:pt modelId="{F5FE3B88-EC6A-4344-BE16-7EC27E2C7113}" type="pres">
      <dgm:prSet presAssocID="{11FF0662-1C79-4351-AC69-D37B3B4596D3}" presName="invisiNode" presStyleLbl="node1" presStyleIdx="0" presStyleCnt="3"/>
      <dgm:spPr/>
    </dgm:pt>
    <dgm:pt modelId="{BEAF4129-00B1-44E3-9807-7B97980DE08C}" type="pres">
      <dgm:prSet presAssocID="{11FF0662-1C79-4351-AC69-D37B3B4596D3}" presName="imagNode" presStyleLbl="fgImgPlace1" presStyleIdx="0" presStyleCnt="3"/>
      <dgm:spPr>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dgm:spPr>
    </dgm:pt>
    <dgm:pt modelId="{ACFAD4D6-897B-495D-841D-F4FC3EEF7EDA}" type="pres">
      <dgm:prSet presAssocID="{6F7DF274-5D77-477F-BE22-E89360947644}" presName="sibTrans" presStyleLbl="sibTrans2D1" presStyleIdx="0" presStyleCnt="0"/>
      <dgm:spPr/>
    </dgm:pt>
    <dgm:pt modelId="{F32A2026-BAEA-4470-8D9B-D57AB82D8BCD}" type="pres">
      <dgm:prSet presAssocID="{8468E8DE-78BE-423A-9BCB-44B8D2B6FD9B}" presName="compNode" presStyleCnt="0"/>
      <dgm:spPr/>
    </dgm:pt>
    <dgm:pt modelId="{F12667B5-7A0F-4C00-9930-DAE8FC05E0AC}" type="pres">
      <dgm:prSet presAssocID="{8468E8DE-78BE-423A-9BCB-44B8D2B6FD9B}" presName="bkgdShape" presStyleLbl="node1" presStyleIdx="1" presStyleCnt="3"/>
      <dgm:spPr/>
    </dgm:pt>
    <dgm:pt modelId="{8BA74438-0919-43D9-B1B3-E4E414F0C33C}" type="pres">
      <dgm:prSet presAssocID="{8468E8DE-78BE-423A-9BCB-44B8D2B6FD9B}" presName="nodeTx" presStyleLbl="node1" presStyleIdx="1" presStyleCnt="3">
        <dgm:presLayoutVars>
          <dgm:bulletEnabled val="1"/>
        </dgm:presLayoutVars>
      </dgm:prSet>
      <dgm:spPr/>
    </dgm:pt>
    <dgm:pt modelId="{1CF7DD53-599C-4917-9AB2-D3DF714D66F1}" type="pres">
      <dgm:prSet presAssocID="{8468E8DE-78BE-423A-9BCB-44B8D2B6FD9B}" presName="invisiNode" presStyleLbl="node1" presStyleIdx="1" presStyleCnt="3"/>
      <dgm:spPr/>
    </dgm:pt>
    <dgm:pt modelId="{7EE69886-B662-4143-8CEE-7D3D2A62AA57}" type="pres">
      <dgm:prSet presAssocID="{8468E8DE-78BE-423A-9BCB-44B8D2B6FD9B}" presName="imagNode" presStyleLbl="fgImgPlace1" presStyleIdx="1" presStyleCnt="3"/>
      <dgm:spPr>
        <a:blipFill>
          <a:blip xmlns:r="http://schemas.openxmlformats.org/officeDocument/2006/relationships" r:embed="rId2"/>
          <a:srcRect/>
          <a:stretch>
            <a:fillRect/>
          </a:stretch>
        </a:blipFill>
      </dgm:spPr>
    </dgm:pt>
    <dgm:pt modelId="{58A6A46C-F3EC-40AC-94A4-F1107C62B1DF}" type="pres">
      <dgm:prSet presAssocID="{C8D2E085-754F-41CB-8CE4-7406C8E9420A}" presName="sibTrans" presStyleLbl="sibTrans2D1" presStyleIdx="0" presStyleCnt="0"/>
      <dgm:spPr/>
    </dgm:pt>
    <dgm:pt modelId="{C7073F5E-0E07-445A-AB4B-30AC18420D4A}" type="pres">
      <dgm:prSet presAssocID="{BCAD5518-9D69-4F4A-92BE-38C8854A27A5}" presName="compNode" presStyleCnt="0"/>
      <dgm:spPr/>
    </dgm:pt>
    <dgm:pt modelId="{CE47E1DE-9021-4D07-B8CB-F9080D657541}" type="pres">
      <dgm:prSet presAssocID="{BCAD5518-9D69-4F4A-92BE-38C8854A27A5}" presName="bkgdShape" presStyleLbl="node1" presStyleIdx="2" presStyleCnt="3"/>
      <dgm:spPr/>
    </dgm:pt>
    <dgm:pt modelId="{B3DA94F4-517F-4F78-A61A-C0942BC2A7E8}" type="pres">
      <dgm:prSet presAssocID="{BCAD5518-9D69-4F4A-92BE-38C8854A27A5}" presName="nodeTx" presStyleLbl="node1" presStyleIdx="2" presStyleCnt="3">
        <dgm:presLayoutVars>
          <dgm:bulletEnabled val="1"/>
        </dgm:presLayoutVars>
      </dgm:prSet>
      <dgm:spPr/>
    </dgm:pt>
    <dgm:pt modelId="{AB8C5A80-2E47-4563-BAD8-95865C859A9C}" type="pres">
      <dgm:prSet presAssocID="{BCAD5518-9D69-4F4A-92BE-38C8854A27A5}" presName="invisiNode" presStyleLbl="node1" presStyleIdx="2" presStyleCnt="3"/>
      <dgm:spPr/>
    </dgm:pt>
    <dgm:pt modelId="{73ECA1E0-F9FB-4094-A93C-C5F25B9DA774}" type="pres">
      <dgm:prSet presAssocID="{BCAD5518-9D69-4F4A-92BE-38C8854A27A5}" presName="imagNode" presStyleLbl="fgImgPlace1" presStyleIdx="2" presStyleCnt="3"/>
      <dgm:spPr>
        <a:blipFill>
          <a:blip xmlns:r="http://schemas.openxmlformats.org/officeDocument/2006/relationships" r:embed="rId3"/>
          <a:srcRect/>
          <a:stretch>
            <a:fillRect/>
          </a:stretch>
        </a:blipFill>
      </dgm:spPr>
    </dgm:pt>
  </dgm:ptLst>
  <dgm:cxnLst>
    <dgm:cxn modelId="{A4E75405-83B4-424A-95E5-C6A6059522AB}" srcId="{11FF0662-1C79-4351-AC69-D37B3B4596D3}" destId="{0F99F6CD-867F-4B32-8D93-19C7FEC5FA4E}" srcOrd="0" destOrd="0" parTransId="{3F97E13A-DF9F-442D-81DE-78DBBDA5A404}" sibTransId="{A209031B-B741-4C5C-B0E9-1EC27E4B7686}"/>
    <dgm:cxn modelId="{AE69C607-BD49-4FB6-88B6-D113D04DE471}" type="presOf" srcId="{E5C7A153-4CCE-4E8F-B108-37DAA6E78C96}" destId="{B3DA94F4-517F-4F78-A61A-C0942BC2A7E8}" srcOrd="1" destOrd="4" presId="urn:microsoft.com/office/officeart/2005/8/layout/hList7"/>
    <dgm:cxn modelId="{511FAB0C-3F41-4264-B00B-DB93ECE3DC38}" type="presOf" srcId="{BFFED543-C92F-45D6-B78C-78D31C3ECB42}" destId="{CE47E1DE-9021-4D07-B8CB-F9080D657541}" srcOrd="0" destOrd="3" presId="urn:microsoft.com/office/officeart/2005/8/layout/hList7"/>
    <dgm:cxn modelId="{08E6DE10-A082-492E-81F8-AD0E88026B2A}" srcId="{BCAD5518-9D69-4F4A-92BE-38C8854A27A5}" destId="{660B227C-C4D3-410A-9FE7-5FC62C0A8FB8}" srcOrd="0" destOrd="0" parTransId="{0D317E3D-E65A-4806-A6CA-D9B3E6304493}" sibTransId="{99BD4155-0B77-4A49-BCC6-7F6C64F885B5}"/>
    <dgm:cxn modelId="{2F273219-60DE-4385-99D4-C4483CC0F490}" type="presOf" srcId="{11FF0662-1C79-4351-AC69-D37B3B4596D3}" destId="{6E377086-9C62-41AD-AC69-8CBD398DAAC0}" srcOrd="0" destOrd="0" presId="urn:microsoft.com/office/officeart/2005/8/layout/hList7"/>
    <dgm:cxn modelId="{80D25D21-F598-4BEE-8851-6730AD71CBAA}" srcId="{BCAD5518-9D69-4F4A-92BE-38C8854A27A5}" destId="{E5C7A153-4CCE-4E8F-B108-37DAA6E78C96}" srcOrd="3" destOrd="0" parTransId="{22A78DFB-DC03-4F8D-BE9D-22DE8B2DC5BA}" sibTransId="{C60BBB33-26D1-43E3-B509-E9E6E4D60EB3}"/>
    <dgm:cxn modelId="{D6131522-E4BE-4143-915F-3364FAF11C28}" type="presOf" srcId="{1A444508-6BB3-4B68-95B8-288ACE83E993}" destId="{B3DA94F4-517F-4F78-A61A-C0942BC2A7E8}" srcOrd="1" destOrd="2" presId="urn:microsoft.com/office/officeart/2005/8/layout/hList7"/>
    <dgm:cxn modelId="{20B9F323-CCEA-42FD-9BAB-49CBAAB816B5}" srcId="{9A81CE6D-06C9-4215-8A1C-ED738761FA5A}" destId="{8468E8DE-78BE-423A-9BCB-44B8D2B6FD9B}" srcOrd="1" destOrd="0" parTransId="{436E51E1-AE77-43DD-9CAF-52EC71492ED2}" sibTransId="{C8D2E085-754F-41CB-8CE4-7406C8E9420A}"/>
    <dgm:cxn modelId="{4BEB6731-E72F-4115-8120-16A3EBCF8346}" srcId="{8468E8DE-78BE-423A-9BCB-44B8D2B6FD9B}" destId="{97BD65E7-65AA-4870-B523-072A9860B013}" srcOrd="3" destOrd="0" parTransId="{D1C28ECC-DD6F-4700-819B-EA2C69FA0619}" sibTransId="{F0B8E972-CFF3-461D-8E21-228E32BAA371}"/>
    <dgm:cxn modelId="{B9AF4634-1C80-416E-A537-AF76ACF81ECE}" type="presOf" srcId="{9A81CE6D-06C9-4215-8A1C-ED738761FA5A}" destId="{813F5917-3C89-4D06-8A81-AC44A7AD7B9A}" srcOrd="0" destOrd="0" presId="urn:microsoft.com/office/officeart/2005/8/layout/hList7"/>
    <dgm:cxn modelId="{32DA9B3F-A8BD-4ED6-8D72-35E11C3D5479}" type="presOf" srcId="{C8D2E085-754F-41CB-8CE4-7406C8E9420A}" destId="{58A6A46C-F3EC-40AC-94A4-F1107C62B1DF}" srcOrd="0" destOrd="0" presId="urn:microsoft.com/office/officeart/2005/8/layout/hList7"/>
    <dgm:cxn modelId="{B7C5745E-E197-49AF-95FC-C56648A88071}" type="presOf" srcId="{660B227C-C4D3-410A-9FE7-5FC62C0A8FB8}" destId="{B3DA94F4-517F-4F78-A61A-C0942BC2A7E8}" srcOrd="1" destOrd="1" presId="urn:microsoft.com/office/officeart/2005/8/layout/hList7"/>
    <dgm:cxn modelId="{4D9C7841-5104-47C5-A56E-B3318FBEC8DF}" type="presOf" srcId="{11FF0662-1C79-4351-AC69-D37B3B4596D3}" destId="{06377D9A-932A-4DC1-A6A4-B65098D59217}" srcOrd="1" destOrd="0" presId="urn:microsoft.com/office/officeart/2005/8/layout/hList7"/>
    <dgm:cxn modelId="{74354E62-C3AE-42C8-870A-AF844CCFA43C}" type="presOf" srcId="{516EE099-5B6D-4B30-B1FE-E885312D8E44}" destId="{F12667B5-7A0F-4C00-9930-DAE8FC05E0AC}" srcOrd="0" destOrd="2" presId="urn:microsoft.com/office/officeart/2005/8/layout/hList7"/>
    <dgm:cxn modelId="{D008E962-5686-4ABF-95FC-D265B86EB365}" type="presOf" srcId="{BCAD5518-9D69-4F4A-92BE-38C8854A27A5}" destId="{CE47E1DE-9021-4D07-B8CB-F9080D657541}" srcOrd="0" destOrd="0" presId="urn:microsoft.com/office/officeart/2005/8/layout/hList7"/>
    <dgm:cxn modelId="{272D3D65-D768-44BB-8C82-4E795433BE16}" type="presOf" srcId="{660B227C-C4D3-410A-9FE7-5FC62C0A8FB8}" destId="{CE47E1DE-9021-4D07-B8CB-F9080D657541}" srcOrd="0" destOrd="1" presId="urn:microsoft.com/office/officeart/2005/8/layout/hList7"/>
    <dgm:cxn modelId="{976B5967-D2BD-451D-8811-99A4FB81FBD7}" type="presOf" srcId="{97BD65E7-65AA-4870-B523-072A9860B013}" destId="{8BA74438-0919-43D9-B1B3-E4E414F0C33C}" srcOrd="1" destOrd="4" presId="urn:microsoft.com/office/officeart/2005/8/layout/hList7"/>
    <dgm:cxn modelId="{64AB8368-0FD1-48F2-82F7-E03FAABC10BD}" type="presOf" srcId="{E5272A72-07B7-414A-AAC1-F35D79CB480B}" destId="{F12667B5-7A0F-4C00-9930-DAE8FC05E0AC}" srcOrd="0" destOrd="1" presId="urn:microsoft.com/office/officeart/2005/8/layout/hList7"/>
    <dgm:cxn modelId="{E4D9E16C-D4F4-4224-B712-BC03450D9E90}" type="presOf" srcId="{8468E8DE-78BE-423A-9BCB-44B8D2B6FD9B}" destId="{8BA74438-0919-43D9-B1B3-E4E414F0C33C}" srcOrd="1" destOrd="0" presId="urn:microsoft.com/office/officeart/2005/8/layout/hList7"/>
    <dgm:cxn modelId="{65F9646E-690B-4F8D-96F3-9013C7129C21}" srcId="{8468E8DE-78BE-423A-9BCB-44B8D2B6FD9B}" destId="{B78B1560-3BB5-49A7-B9E4-3F8F095F2AA2}" srcOrd="2" destOrd="0" parTransId="{10163CC9-9EF8-4E50-9D4F-17BB2A52F5B8}" sibTransId="{34D5A240-140D-4BF1-8931-0E36A8253D75}"/>
    <dgm:cxn modelId="{43D01C53-445C-466B-80B1-FEA68A97E348}" type="presOf" srcId="{97BD65E7-65AA-4870-B523-072A9860B013}" destId="{F12667B5-7A0F-4C00-9930-DAE8FC05E0AC}" srcOrd="0" destOrd="4" presId="urn:microsoft.com/office/officeart/2005/8/layout/hList7"/>
    <dgm:cxn modelId="{53062578-5F0C-4C70-A76F-82D39EAC9C7E}" srcId="{11FF0662-1C79-4351-AC69-D37B3B4596D3}" destId="{8CEE9B2D-BE24-465C-8D54-5761A7DEB5E3}" srcOrd="1" destOrd="0" parTransId="{18093432-36B4-4BD2-8730-E10022A63E91}" sibTransId="{7B7A7EDC-ED80-433A-985C-6F614926E0D7}"/>
    <dgm:cxn modelId="{C1A48478-2AEB-4852-9645-4B29BE695CB4}" srcId="{BCAD5518-9D69-4F4A-92BE-38C8854A27A5}" destId="{1A444508-6BB3-4B68-95B8-288ACE83E993}" srcOrd="1" destOrd="0" parTransId="{DD7A4917-F18B-46D0-9F56-30B37943C4AF}" sibTransId="{BC1871CE-7AF7-4646-AAF9-7190B58543C5}"/>
    <dgm:cxn modelId="{5458B979-EC6D-4963-A252-F97FD80F7CF7}" type="presOf" srcId="{B78B1560-3BB5-49A7-B9E4-3F8F095F2AA2}" destId="{F12667B5-7A0F-4C00-9930-DAE8FC05E0AC}" srcOrd="0" destOrd="3" presId="urn:microsoft.com/office/officeart/2005/8/layout/hList7"/>
    <dgm:cxn modelId="{A3621581-F07D-4B94-988A-45A5538C913A}" srcId="{8468E8DE-78BE-423A-9BCB-44B8D2B6FD9B}" destId="{516EE099-5B6D-4B30-B1FE-E885312D8E44}" srcOrd="1" destOrd="0" parTransId="{52FBDD27-1D1C-4666-891F-2C48425649B1}" sibTransId="{FE1C2D8D-6128-4A9F-9CDD-9E76C4F5B7EB}"/>
    <dgm:cxn modelId="{4F93B183-DF7F-4239-815D-CEF2751AA1C4}" srcId="{BCAD5518-9D69-4F4A-92BE-38C8854A27A5}" destId="{BFFED543-C92F-45D6-B78C-78D31C3ECB42}" srcOrd="2" destOrd="0" parTransId="{F2B8B120-68B8-4D72-9EFA-FFE588960AEC}" sibTransId="{1D84F294-A7C3-4D3A-909E-6FE90550F299}"/>
    <dgm:cxn modelId="{37BF0989-416A-4997-ABCA-A43C65C17781}" type="presOf" srcId="{0F99F6CD-867F-4B32-8D93-19C7FEC5FA4E}" destId="{06377D9A-932A-4DC1-A6A4-B65098D59217}" srcOrd="1" destOrd="1" presId="urn:microsoft.com/office/officeart/2005/8/layout/hList7"/>
    <dgm:cxn modelId="{DDCFCC8B-ABFD-4AB2-8B44-387CAC7181E7}" type="presOf" srcId="{BFFED543-C92F-45D6-B78C-78D31C3ECB42}" destId="{B3DA94F4-517F-4F78-A61A-C0942BC2A7E8}" srcOrd="1" destOrd="3" presId="urn:microsoft.com/office/officeart/2005/8/layout/hList7"/>
    <dgm:cxn modelId="{4214E28B-7A49-449E-B6D2-89B6422BE183}" srcId="{11FF0662-1C79-4351-AC69-D37B3B4596D3}" destId="{2A404AD2-91D7-4B56-809D-9CF7DC533541}" srcOrd="2" destOrd="0" parTransId="{322F3C8D-DC1F-477A-97E4-5E7C3A3A08C8}" sibTransId="{80EA6A6C-A592-4CE8-AABF-7AE6DCCABD57}"/>
    <dgm:cxn modelId="{C23C078D-F6F2-4465-B8D7-ED37BDBAB098}" type="presOf" srcId="{2A404AD2-91D7-4B56-809D-9CF7DC533541}" destId="{06377D9A-932A-4DC1-A6A4-B65098D59217}" srcOrd="1" destOrd="3" presId="urn:microsoft.com/office/officeart/2005/8/layout/hList7"/>
    <dgm:cxn modelId="{723BDF8F-EEC9-4F95-9448-A1AECE7DC052}" type="presOf" srcId="{8CEE9B2D-BE24-465C-8D54-5761A7DEB5E3}" destId="{6E377086-9C62-41AD-AC69-8CBD398DAAC0}" srcOrd="0" destOrd="2" presId="urn:microsoft.com/office/officeart/2005/8/layout/hList7"/>
    <dgm:cxn modelId="{DE380596-13A0-4CE4-99E4-1BFDD7AFDA06}" type="presOf" srcId="{8CEE9B2D-BE24-465C-8D54-5761A7DEB5E3}" destId="{06377D9A-932A-4DC1-A6A4-B65098D59217}" srcOrd="1" destOrd="2" presId="urn:microsoft.com/office/officeart/2005/8/layout/hList7"/>
    <dgm:cxn modelId="{20BBA79B-C3DE-4931-9349-EEE1AB1A34DC}" type="presOf" srcId="{6F7DF274-5D77-477F-BE22-E89360947644}" destId="{ACFAD4D6-897B-495D-841D-F4FC3EEF7EDA}" srcOrd="0" destOrd="0" presId="urn:microsoft.com/office/officeart/2005/8/layout/hList7"/>
    <dgm:cxn modelId="{B59B61A6-2DC5-4790-BDE9-0E4D8746B7C7}" type="presOf" srcId="{516EE099-5B6D-4B30-B1FE-E885312D8E44}" destId="{8BA74438-0919-43D9-B1B3-E4E414F0C33C}" srcOrd="1" destOrd="2" presId="urn:microsoft.com/office/officeart/2005/8/layout/hList7"/>
    <dgm:cxn modelId="{FF6AA7A8-1D75-477F-9268-D84CD5CF840A}" type="presOf" srcId="{BCAD5518-9D69-4F4A-92BE-38C8854A27A5}" destId="{B3DA94F4-517F-4F78-A61A-C0942BC2A7E8}" srcOrd="1" destOrd="0" presId="urn:microsoft.com/office/officeart/2005/8/layout/hList7"/>
    <dgm:cxn modelId="{C7D021AF-A284-47E4-9D72-A0C5CC18F72C}" type="presOf" srcId="{0F99F6CD-867F-4B32-8D93-19C7FEC5FA4E}" destId="{6E377086-9C62-41AD-AC69-8CBD398DAAC0}" srcOrd="0" destOrd="1" presId="urn:microsoft.com/office/officeart/2005/8/layout/hList7"/>
    <dgm:cxn modelId="{E5E4E4BA-C88C-49E0-9009-3AF0BA4A16AA}" type="presOf" srcId="{E5272A72-07B7-414A-AAC1-F35D79CB480B}" destId="{8BA74438-0919-43D9-B1B3-E4E414F0C33C}" srcOrd="1" destOrd="1" presId="urn:microsoft.com/office/officeart/2005/8/layout/hList7"/>
    <dgm:cxn modelId="{770F90BD-BEB9-45B1-99BE-2B3866C82F70}" srcId="{9A81CE6D-06C9-4215-8A1C-ED738761FA5A}" destId="{11FF0662-1C79-4351-AC69-D37B3B4596D3}" srcOrd="0" destOrd="0" parTransId="{B4C8F3C5-7EBB-4FB4-BF3E-F3653AE7D7D5}" sibTransId="{6F7DF274-5D77-477F-BE22-E89360947644}"/>
    <dgm:cxn modelId="{1E382CBF-1950-4E45-8A50-38A5A31E09D4}" type="presOf" srcId="{B78B1560-3BB5-49A7-B9E4-3F8F095F2AA2}" destId="{8BA74438-0919-43D9-B1B3-E4E414F0C33C}" srcOrd="1" destOrd="3" presId="urn:microsoft.com/office/officeart/2005/8/layout/hList7"/>
    <dgm:cxn modelId="{80E29AC4-2149-4ECF-AB14-DC91C7ACF217}" type="presOf" srcId="{2A404AD2-91D7-4B56-809D-9CF7DC533541}" destId="{6E377086-9C62-41AD-AC69-8CBD398DAAC0}" srcOrd="0" destOrd="3" presId="urn:microsoft.com/office/officeart/2005/8/layout/hList7"/>
    <dgm:cxn modelId="{B4C9DCC6-6D19-413B-BE1C-990B126BFC75}" type="presOf" srcId="{1A444508-6BB3-4B68-95B8-288ACE83E993}" destId="{CE47E1DE-9021-4D07-B8CB-F9080D657541}" srcOrd="0" destOrd="2" presId="urn:microsoft.com/office/officeart/2005/8/layout/hList7"/>
    <dgm:cxn modelId="{793654DB-CEA3-4234-8AD2-2A3693E04299}" srcId="{9A81CE6D-06C9-4215-8A1C-ED738761FA5A}" destId="{BCAD5518-9D69-4F4A-92BE-38C8854A27A5}" srcOrd="2" destOrd="0" parTransId="{1DD86AC1-FF29-47D6-90BE-0067AB8A85E5}" sibTransId="{0709C552-07AF-4FD1-8D3F-4DC6BA72B605}"/>
    <dgm:cxn modelId="{51DCB4E1-73B5-41D9-B573-1B64F87ECC30}" type="presOf" srcId="{E5C7A153-4CCE-4E8F-B108-37DAA6E78C96}" destId="{CE47E1DE-9021-4D07-B8CB-F9080D657541}" srcOrd="0" destOrd="4" presId="urn:microsoft.com/office/officeart/2005/8/layout/hList7"/>
    <dgm:cxn modelId="{61D47FED-9B89-4A42-BD55-BCDD30164380}" type="presOf" srcId="{8468E8DE-78BE-423A-9BCB-44B8D2B6FD9B}" destId="{F12667B5-7A0F-4C00-9930-DAE8FC05E0AC}" srcOrd="0" destOrd="0" presId="urn:microsoft.com/office/officeart/2005/8/layout/hList7"/>
    <dgm:cxn modelId="{73ACBEFE-DFE4-4908-8074-143D0EC0EEC7}" srcId="{8468E8DE-78BE-423A-9BCB-44B8D2B6FD9B}" destId="{E5272A72-07B7-414A-AAC1-F35D79CB480B}" srcOrd="0" destOrd="0" parTransId="{7D0AEE1A-C377-4A41-82C4-DB3C01870FE5}" sibTransId="{1CC95491-9422-4BB1-99F8-6C312F904670}"/>
    <dgm:cxn modelId="{730CC4C7-A716-4F19-837C-27678748674E}" type="presParOf" srcId="{813F5917-3C89-4D06-8A81-AC44A7AD7B9A}" destId="{F5D77332-D8BF-4F5F-B6FA-4441EA08C4C4}" srcOrd="0" destOrd="0" presId="urn:microsoft.com/office/officeart/2005/8/layout/hList7"/>
    <dgm:cxn modelId="{3F8906BA-6248-4F69-AC20-640F8420ED01}" type="presParOf" srcId="{813F5917-3C89-4D06-8A81-AC44A7AD7B9A}" destId="{6AC31292-063A-4D3B-B1A5-C7A27893C642}" srcOrd="1" destOrd="0" presId="urn:microsoft.com/office/officeart/2005/8/layout/hList7"/>
    <dgm:cxn modelId="{6A2A1F2B-F7DF-4301-9D94-FEC81C51D13C}" type="presParOf" srcId="{6AC31292-063A-4D3B-B1A5-C7A27893C642}" destId="{BE9FA1B8-7B66-433B-86EC-5FE186B515CD}" srcOrd="0" destOrd="0" presId="urn:microsoft.com/office/officeart/2005/8/layout/hList7"/>
    <dgm:cxn modelId="{7A7F2FD3-1B0A-476C-B8A5-CD18093271BE}" type="presParOf" srcId="{BE9FA1B8-7B66-433B-86EC-5FE186B515CD}" destId="{6E377086-9C62-41AD-AC69-8CBD398DAAC0}" srcOrd="0" destOrd="0" presId="urn:microsoft.com/office/officeart/2005/8/layout/hList7"/>
    <dgm:cxn modelId="{26F03AD2-6F5A-49FC-845F-CF921A6C5A42}" type="presParOf" srcId="{BE9FA1B8-7B66-433B-86EC-5FE186B515CD}" destId="{06377D9A-932A-4DC1-A6A4-B65098D59217}" srcOrd="1" destOrd="0" presId="urn:microsoft.com/office/officeart/2005/8/layout/hList7"/>
    <dgm:cxn modelId="{F555D780-F712-41D1-84DE-E934E1AD870E}" type="presParOf" srcId="{BE9FA1B8-7B66-433B-86EC-5FE186B515CD}" destId="{F5FE3B88-EC6A-4344-BE16-7EC27E2C7113}" srcOrd="2" destOrd="0" presId="urn:microsoft.com/office/officeart/2005/8/layout/hList7"/>
    <dgm:cxn modelId="{33E206EC-BF69-44E0-A805-9D25DE9EDCA3}" type="presParOf" srcId="{BE9FA1B8-7B66-433B-86EC-5FE186B515CD}" destId="{BEAF4129-00B1-44E3-9807-7B97980DE08C}" srcOrd="3" destOrd="0" presId="urn:microsoft.com/office/officeart/2005/8/layout/hList7"/>
    <dgm:cxn modelId="{D035750D-89AF-4012-BE43-57D2A720193A}" type="presParOf" srcId="{6AC31292-063A-4D3B-B1A5-C7A27893C642}" destId="{ACFAD4D6-897B-495D-841D-F4FC3EEF7EDA}" srcOrd="1" destOrd="0" presId="urn:microsoft.com/office/officeart/2005/8/layout/hList7"/>
    <dgm:cxn modelId="{97066D22-F233-4D05-A13D-2EB143D942E5}" type="presParOf" srcId="{6AC31292-063A-4D3B-B1A5-C7A27893C642}" destId="{F32A2026-BAEA-4470-8D9B-D57AB82D8BCD}" srcOrd="2" destOrd="0" presId="urn:microsoft.com/office/officeart/2005/8/layout/hList7"/>
    <dgm:cxn modelId="{A5388F7A-A4F3-45B0-936D-45279DC1257C}" type="presParOf" srcId="{F32A2026-BAEA-4470-8D9B-D57AB82D8BCD}" destId="{F12667B5-7A0F-4C00-9930-DAE8FC05E0AC}" srcOrd="0" destOrd="0" presId="urn:microsoft.com/office/officeart/2005/8/layout/hList7"/>
    <dgm:cxn modelId="{9C15CF8D-7F47-45F1-87CE-80BB5C7B06EC}" type="presParOf" srcId="{F32A2026-BAEA-4470-8D9B-D57AB82D8BCD}" destId="{8BA74438-0919-43D9-B1B3-E4E414F0C33C}" srcOrd="1" destOrd="0" presId="urn:microsoft.com/office/officeart/2005/8/layout/hList7"/>
    <dgm:cxn modelId="{F73E8E93-19BF-4922-A9B7-B8D76F9D325A}" type="presParOf" srcId="{F32A2026-BAEA-4470-8D9B-D57AB82D8BCD}" destId="{1CF7DD53-599C-4917-9AB2-D3DF714D66F1}" srcOrd="2" destOrd="0" presId="urn:microsoft.com/office/officeart/2005/8/layout/hList7"/>
    <dgm:cxn modelId="{089C7572-3DD3-4181-938A-D042678AC617}" type="presParOf" srcId="{F32A2026-BAEA-4470-8D9B-D57AB82D8BCD}" destId="{7EE69886-B662-4143-8CEE-7D3D2A62AA57}" srcOrd="3" destOrd="0" presId="urn:microsoft.com/office/officeart/2005/8/layout/hList7"/>
    <dgm:cxn modelId="{75E60E65-9D86-457F-9CED-4E020963E3B4}" type="presParOf" srcId="{6AC31292-063A-4D3B-B1A5-C7A27893C642}" destId="{58A6A46C-F3EC-40AC-94A4-F1107C62B1DF}" srcOrd="3" destOrd="0" presId="urn:microsoft.com/office/officeart/2005/8/layout/hList7"/>
    <dgm:cxn modelId="{84C9145B-9F8E-46AB-97DA-9BDEAA703B3A}" type="presParOf" srcId="{6AC31292-063A-4D3B-B1A5-C7A27893C642}" destId="{C7073F5E-0E07-445A-AB4B-30AC18420D4A}" srcOrd="4" destOrd="0" presId="urn:microsoft.com/office/officeart/2005/8/layout/hList7"/>
    <dgm:cxn modelId="{C94DBA04-AB9C-4336-A2A4-413A5EE2F7BF}" type="presParOf" srcId="{C7073F5E-0E07-445A-AB4B-30AC18420D4A}" destId="{CE47E1DE-9021-4D07-B8CB-F9080D657541}" srcOrd="0" destOrd="0" presId="urn:microsoft.com/office/officeart/2005/8/layout/hList7"/>
    <dgm:cxn modelId="{EC50A5C8-8514-4F88-AD65-1F8A5F0150A2}" type="presParOf" srcId="{C7073F5E-0E07-445A-AB4B-30AC18420D4A}" destId="{B3DA94F4-517F-4F78-A61A-C0942BC2A7E8}" srcOrd="1" destOrd="0" presId="urn:microsoft.com/office/officeart/2005/8/layout/hList7"/>
    <dgm:cxn modelId="{6E9069C4-3034-4818-9B0E-1A9B8D5C9460}" type="presParOf" srcId="{C7073F5E-0E07-445A-AB4B-30AC18420D4A}" destId="{AB8C5A80-2E47-4563-BAD8-95865C859A9C}" srcOrd="2" destOrd="0" presId="urn:microsoft.com/office/officeart/2005/8/layout/hList7"/>
    <dgm:cxn modelId="{22783885-EDFC-4780-A8AB-6EA251181D5C}" type="presParOf" srcId="{C7073F5E-0E07-445A-AB4B-30AC18420D4A}" destId="{73ECA1E0-F9FB-4094-A93C-C5F25B9DA774}" srcOrd="3" destOrd="0" presId="urn:microsoft.com/office/officeart/2005/8/layout/hList7"/>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F097374-5ED1-4C02-A110-805E50FF0026}" type="doc">
      <dgm:prSet loTypeId="urn:microsoft.com/office/officeart/2005/8/layout/hProcess4" loCatId="process" qsTypeId="urn:microsoft.com/office/officeart/2005/8/quickstyle/3d3" qsCatId="3D" csTypeId="urn:microsoft.com/office/officeart/2005/8/colors/colorful1" csCatId="colorful" phldr="1"/>
      <dgm:spPr/>
      <dgm:t>
        <a:bodyPr/>
        <a:lstStyle/>
        <a:p>
          <a:endParaRPr lang="en-IN"/>
        </a:p>
      </dgm:t>
    </dgm:pt>
    <dgm:pt modelId="{AC0F8360-14BF-414A-8506-2A1552A7609C}">
      <dgm:prSet phldrT="[Text]"/>
      <dgm:spPr>
        <a:solidFill>
          <a:srgbClr val="006494"/>
        </a:solidFill>
        <a:ln>
          <a:noFill/>
        </a:ln>
        <a:effectLst/>
        <a:scene3d>
          <a:camera prst="orthographicFront">
            <a:rot lat="0" lon="0" rev="0"/>
          </a:camera>
          <a:lightRig rig="contrasting" dir="t">
            <a:rot lat="0" lon="0" rev="7800000"/>
          </a:lightRig>
        </a:scene3d>
        <a:sp3d>
          <a:bevelT w="139700" h="139700"/>
        </a:sp3d>
      </dgm:spPr>
      <dgm:t>
        <a:bodyPr/>
        <a:lstStyle/>
        <a:p>
          <a:r>
            <a:rPr lang="en-IN" b="0" i="0" u="none"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Market Analysis</a:t>
          </a:r>
          <a:endParaRPr lang="en-IN" b="0" u="none"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dgm:t>
    </dgm:pt>
    <dgm:pt modelId="{7DC26D1B-93C7-4482-8219-395D0185D30C}" type="parTrans" cxnId="{10D04615-A1A5-44DA-BEBC-5C41F73F1E09}">
      <dgm:prSet/>
      <dgm:spPr/>
      <dgm:t>
        <a:bodyPr/>
        <a:lstStyle/>
        <a:p>
          <a:endParaRPr lang="en-IN"/>
        </a:p>
      </dgm:t>
    </dgm:pt>
    <dgm:pt modelId="{790F663A-3DA0-4AFD-BB2F-C2B7AE1C9CF0}" type="sibTrans" cxnId="{10D04615-A1A5-44DA-BEBC-5C41F73F1E09}">
      <dgm:prSet/>
      <dgm:spPr>
        <a:solidFill>
          <a:srgbClr val="003554"/>
        </a:solidFill>
        <a:ln>
          <a:solidFill>
            <a:srgbClr val="003554"/>
          </a:solidFill>
        </a:ln>
      </dgm:spPr>
      <dgm:t>
        <a:bodyPr/>
        <a:lstStyle/>
        <a:p>
          <a:endParaRPr lang="en-IN"/>
        </a:p>
      </dgm:t>
    </dgm:pt>
    <dgm:pt modelId="{720B9F1A-10E0-4EAE-9FB1-F4EAF0ADDA5C}">
      <dgm:prSet phldrT="[Text]" custT="1"/>
      <dgm:spPr>
        <a:solidFill>
          <a:srgbClr val="AED9E0"/>
        </a:solidFill>
        <a:ln>
          <a:solidFill>
            <a:schemeClr val="tx1"/>
          </a:solidFill>
        </a:ln>
        <a:scene3d>
          <a:camera prst="orthographicFront">
            <a:rot lat="0" lon="0" rev="0"/>
          </a:camera>
          <a:lightRig rig="contrasting" dir="t">
            <a:rot lat="0" lon="0" rev="1200000"/>
          </a:lightRig>
        </a:scene3d>
        <a:sp3d>
          <a:bevelT prst="relaxedInset"/>
        </a:sp3d>
      </dgm:spPr>
      <dgm:t>
        <a:bodyPr/>
        <a:lstStyle/>
        <a:p>
          <a:r>
            <a:rPr lang="en-US" sz="1400" b="0" i="0" u="none" dirty="0">
              <a:latin typeface="Times New Roman" panose="02020603050405020304" pitchFamily="18" charset="0"/>
              <a:cs typeface="Times New Roman" panose="02020603050405020304" pitchFamily="18" charset="0"/>
            </a:rPr>
            <a:t>The need for individualized career counselling is growing as students increasingly seek professional pathways beyond academics. Current platforms are often overly broad and expensive, focusing on academic sectors. An app that covers all sectors efficiently could help reduce this gap. It could use personality assessments, AI algorithms to suggest career paths, connect students with professionals or alumni for mentorship, and provide resources to explore different careers. Features could also allow students to set and track career-related goals.</a:t>
          </a:r>
          <a:endParaRPr lang="en-IN" sz="1400" dirty="0">
            <a:latin typeface="Times New Roman" panose="02020603050405020304" pitchFamily="18" charset="0"/>
            <a:cs typeface="Times New Roman" panose="02020603050405020304" pitchFamily="18" charset="0"/>
          </a:endParaRPr>
        </a:p>
      </dgm:t>
    </dgm:pt>
    <dgm:pt modelId="{187C9515-C918-464F-A559-3BA43E478EB0}" type="parTrans" cxnId="{A6AE6DEC-A33F-42C1-AF72-950EBDE6FF0E}">
      <dgm:prSet/>
      <dgm:spPr/>
      <dgm:t>
        <a:bodyPr/>
        <a:lstStyle/>
        <a:p>
          <a:endParaRPr lang="en-IN"/>
        </a:p>
      </dgm:t>
    </dgm:pt>
    <dgm:pt modelId="{A47C117E-10C5-4C6F-9E1A-34703BDD4061}" type="sibTrans" cxnId="{A6AE6DEC-A33F-42C1-AF72-950EBDE6FF0E}">
      <dgm:prSet/>
      <dgm:spPr/>
      <dgm:t>
        <a:bodyPr/>
        <a:lstStyle/>
        <a:p>
          <a:endParaRPr lang="en-IN"/>
        </a:p>
      </dgm:t>
    </dgm:pt>
    <dgm:pt modelId="{B6D08E96-7114-4AFE-96E9-59D8E0812BDC}">
      <dgm:prSet phldrT="[Text]"/>
      <dgm:spPr>
        <a:solidFill>
          <a:srgbClr val="E01E37"/>
        </a:solidFill>
        <a:ln>
          <a:noFill/>
        </a:ln>
        <a:effectLst/>
        <a:scene3d>
          <a:camera prst="orthographicFront">
            <a:rot lat="0" lon="0" rev="0"/>
          </a:camera>
          <a:lightRig rig="contrasting" dir="t">
            <a:rot lat="0" lon="0" rev="7800000"/>
          </a:lightRig>
        </a:scene3d>
        <a:sp3d>
          <a:bevelT w="139700" h="139700"/>
        </a:sp3d>
      </dgm:spPr>
      <dgm:t>
        <a:bodyPr/>
        <a:lstStyle/>
        <a:p>
          <a:r>
            <a:rPr lang="en-IN" b="0" i="0" u="none"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Potential Risks and Challenges</a:t>
          </a:r>
          <a:endParaRPr lang="en-IN" b="0" u="none"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dgm:t>
    </dgm:pt>
    <dgm:pt modelId="{0CEEE0A1-12F1-44DA-8AA2-549E94D880AB}" type="parTrans" cxnId="{9538DBFC-7F27-4341-BE7C-48A7EA5F7A26}">
      <dgm:prSet/>
      <dgm:spPr/>
      <dgm:t>
        <a:bodyPr/>
        <a:lstStyle/>
        <a:p>
          <a:endParaRPr lang="en-IN"/>
        </a:p>
      </dgm:t>
    </dgm:pt>
    <dgm:pt modelId="{716F8D2D-2923-4AB6-BCA8-668AA7A8E39A}" type="sibTrans" cxnId="{9538DBFC-7F27-4341-BE7C-48A7EA5F7A26}">
      <dgm:prSet>
        <dgm:style>
          <a:lnRef idx="0">
            <a:scrgbClr r="0" g="0" b="0"/>
          </a:lnRef>
          <a:fillRef idx="0">
            <a:scrgbClr r="0" g="0" b="0"/>
          </a:fillRef>
          <a:effectRef idx="0">
            <a:scrgbClr r="0" g="0" b="0"/>
          </a:effectRef>
          <a:fontRef idx="minor">
            <a:schemeClr val="lt1"/>
          </a:fontRef>
        </dgm:style>
      </dgm:prSet>
      <dgm:spPr>
        <a:solidFill>
          <a:schemeClr val="accent2"/>
        </a:solidFill>
        <a:ln w="3175">
          <a:solidFill>
            <a:srgbClr val="FF0000"/>
          </a:solidFill>
        </a:ln>
        <a:effectLst>
          <a:outerShdw blurRad="50800" dist="38100" dir="5400000" algn="t" rotWithShape="0">
            <a:prstClr val="black">
              <a:alpha val="40000"/>
            </a:prstClr>
          </a:outerShdw>
        </a:effectLst>
        <a:scene3d>
          <a:camera prst="orthographicFront">
            <a:rot lat="0" lon="0" rev="0"/>
          </a:camera>
          <a:lightRig rig="glow" dir="t">
            <a:rot lat="0" lon="0" rev="4800000"/>
          </a:lightRig>
        </a:scene3d>
        <a:sp3d z="-182000" prstMaterial="matte">
          <a:bevelT w="127000" h="63500"/>
        </a:sp3d>
      </dgm:spPr>
      <dgm:t>
        <a:bodyPr/>
        <a:lstStyle/>
        <a:p>
          <a:endParaRPr lang="en-IN"/>
        </a:p>
      </dgm:t>
    </dgm:pt>
    <dgm:pt modelId="{0AA9CBF7-AAB3-4DCA-A2C5-C6595291C012}">
      <dgm:prSet phldrT="[Text]" custT="1"/>
      <dgm:spPr>
        <a:solidFill>
          <a:srgbClr val="FFA69E">
            <a:alpha val="89804"/>
          </a:srgbClr>
        </a:solidFill>
        <a:ln w="3175"/>
      </dgm:spPr>
      <dgm:t>
        <a:bodyPr/>
        <a:lstStyle/>
        <a:p>
          <a:r>
            <a:rPr lang="en-US" sz="1200" b="1" i="0" u="none" dirty="0">
              <a:latin typeface="Times New Roman" panose="02020603050405020304" pitchFamily="18" charset="0"/>
              <a:cs typeface="Times New Roman" panose="02020603050405020304" pitchFamily="18" charset="0"/>
            </a:rPr>
            <a:t>Ensuring the app is technically robust, with minimal downtime and bugs.</a:t>
          </a:r>
          <a:endParaRPr lang="en-IN" sz="1200" dirty="0">
            <a:latin typeface="Times New Roman" panose="02020603050405020304" pitchFamily="18" charset="0"/>
            <a:cs typeface="Times New Roman" panose="02020603050405020304" pitchFamily="18" charset="0"/>
          </a:endParaRPr>
        </a:p>
      </dgm:t>
    </dgm:pt>
    <dgm:pt modelId="{22002830-B69D-4DA8-A0D6-E082BB530A8C}" type="parTrans" cxnId="{47DC2544-5985-4D1A-A036-8F4190F53235}">
      <dgm:prSet/>
      <dgm:spPr/>
      <dgm:t>
        <a:bodyPr/>
        <a:lstStyle/>
        <a:p>
          <a:endParaRPr lang="en-IN"/>
        </a:p>
      </dgm:t>
    </dgm:pt>
    <dgm:pt modelId="{B4428101-3018-4497-A0DD-0A6BF9CD99FD}" type="sibTrans" cxnId="{47DC2544-5985-4D1A-A036-8F4190F53235}">
      <dgm:prSet/>
      <dgm:spPr/>
      <dgm:t>
        <a:bodyPr/>
        <a:lstStyle/>
        <a:p>
          <a:endParaRPr lang="en-IN"/>
        </a:p>
      </dgm:t>
    </dgm:pt>
    <dgm:pt modelId="{69D93A1C-9E51-492A-BFBA-4180312B50EC}">
      <dgm:prSet phldrT="[Text]" custT="1"/>
      <dgm:spPr>
        <a:solidFill>
          <a:srgbClr val="FFA69E">
            <a:alpha val="89804"/>
          </a:srgbClr>
        </a:solidFill>
        <a:ln w="3175"/>
      </dgm:spPr>
      <dgm:t>
        <a:bodyPr/>
        <a:lstStyle/>
        <a:p>
          <a:r>
            <a:rPr lang="en-US" sz="1200" b="1" i="0" u="none" dirty="0">
              <a:latin typeface="Times New Roman" panose="02020603050405020304" pitchFamily="18" charset="0"/>
              <a:cs typeface="Times New Roman" panose="02020603050405020304" pitchFamily="18" charset="0"/>
            </a:rPr>
            <a:t>Securing funding and maintaining the app's financial viability over time.</a:t>
          </a:r>
          <a:endParaRPr lang="en-IN" sz="1200" dirty="0">
            <a:latin typeface="Times New Roman" panose="02020603050405020304" pitchFamily="18" charset="0"/>
            <a:cs typeface="Times New Roman" panose="02020603050405020304" pitchFamily="18" charset="0"/>
          </a:endParaRPr>
        </a:p>
      </dgm:t>
    </dgm:pt>
    <dgm:pt modelId="{4EB4A975-E123-4B60-8FB7-C865D92C3DA3}" type="parTrans" cxnId="{2E04913C-751D-4AF6-B8F0-7D4ECAA685E4}">
      <dgm:prSet/>
      <dgm:spPr/>
      <dgm:t>
        <a:bodyPr/>
        <a:lstStyle/>
        <a:p>
          <a:endParaRPr lang="en-IN"/>
        </a:p>
      </dgm:t>
    </dgm:pt>
    <dgm:pt modelId="{D632C2BB-76B5-42A5-9404-9D93FDDD5840}" type="sibTrans" cxnId="{2E04913C-751D-4AF6-B8F0-7D4ECAA685E4}">
      <dgm:prSet/>
      <dgm:spPr/>
      <dgm:t>
        <a:bodyPr/>
        <a:lstStyle/>
        <a:p>
          <a:endParaRPr lang="en-IN"/>
        </a:p>
      </dgm:t>
    </dgm:pt>
    <dgm:pt modelId="{3A32B7F2-6802-4F9A-A1F0-A90861FC7FCD}">
      <dgm:prSet phldrT="[Text]">
        <dgm:style>
          <a:lnRef idx="0">
            <a:scrgbClr r="0" g="0" b="0"/>
          </a:lnRef>
          <a:fillRef idx="0">
            <a:scrgbClr r="0" g="0" b="0"/>
          </a:fillRef>
          <a:effectRef idx="0">
            <a:scrgbClr r="0" g="0" b="0"/>
          </a:effectRef>
          <a:fontRef idx="minor">
            <a:schemeClr val="lt1"/>
          </a:fontRef>
        </dgm:style>
      </dgm:prSet>
      <dgm:spPr>
        <a:solidFill>
          <a:srgbClr val="70E000"/>
        </a:solidFill>
        <a:ln>
          <a:noFill/>
        </a:ln>
        <a:effectLst/>
        <a:scene3d>
          <a:camera prst="orthographicFront">
            <a:rot lat="0" lon="0" rev="0"/>
          </a:camera>
          <a:lightRig rig="contrasting" dir="t">
            <a:rot lat="0" lon="0" rev="7800000"/>
          </a:lightRig>
        </a:scene3d>
        <a:sp3d>
          <a:bevelT w="139700" h="139700"/>
        </a:sp3d>
      </dgm:spPr>
      <dgm:t>
        <a:bodyPr/>
        <a:lstStyle/>
        <a:p>
          <a:r>
            <a:rPr lang="en-US" b="0" i="0" u="none"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Strategies for Overcoming These Challenges</a:t>
          </a:r>
          <a:endParaRPr lang="en-IN" b="0" u="none"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dgm:t>
    </dgm:pt>
    <dgm:pt modelId="{A735F6DF-E7CD-4578-B62F-8B6F2FDBF1D3}" type="parTrans" cxnId="{389D22C0-B308-4ECE-9F50-D2D7B256161F}">
      <dgm:prSet/>
      <dgm:spPr/>
      <dgm:t>
        <a:bodyPr/>
        <a:lstStyle/>
        <a:p>
          <a:endParaRPr lang="en-IN"/>
        </a:p>
      </dgm:t>
    </dgm:pt>
    <dgm:pt modelId="{24941D98-53E7-4992-95C8-DFEEFA617D4B}" type="sibTrans" cxnId="{389D22C0-B308-4ECE-9F50-D2D7B256161F}">
      <dgm:prSet/>
      <dgm:spPr/>
      <dgm:t>
        <a:bodyPr/>
        <a:lstStyle/>
        <a:p>
          <a:endParaRPr lang="en-IN"/>
        </a:p>
      </dgm:t>
    </dgm:pt>
    <dgm:pt modelId="{0A6A4206-6D72-49F0-A857-B53F91ECB446}">
      <dgm:prSet phldrT="[Text]"/>
      <dgm:spPr>
        <a:solidFill>
          <a:srgbClr val="FAF3DD">
            <a:alpha val="89804"/>
          </a:srgbClr>
        </a:solidFill>
      </dgm:spPr>
      <dgm:t>
        <a:bodyPr/>
        <a:lstStyle/>
        <a:p>
          <a:r>
            <a:rPr lang="en-US" b="1" i="0" u="none" dirty="0">
              <a:latin typeface="Times New Roman" panose="02020603050405020304" pitchFamily="18" charset="0"/>
              <a:cs typeface="Times New Roman" panose="02020603050405020304" pitchFamily="18" charset="0"/>
            </a:rPr>
            <a:t>We aim to provide regular updates, thorough testing, and a responsive technical support system.</a:t>
          </a:r>
          <a:endParaRPr lang="en-IN" dirty="0">
            <a:latin typeface="Times New Roman" panose="02020603050405020304" pitchFamily="18" charset="0"/>
            <a:cs typeface="Times New Roman" panose="02020603050405020304" pitchFamily="18" charset="0"/>
          </a:endParaRPr>
        </a:p>
      </dgm:t>
    </dgm:pt>
    <dgm:pt modelId="{FC3006D3-ABC0-4841-B5E1-0E01DEF6AA66}" type="parTrans" cxnId="{F5EDA6B2-8E16-40A6-8C86-ED098ACC5C2B}">
      <dgm:prSet/>
      <dgm:spPr/>
      <dgm:t>
        <a:bodyPr/>
        <a:lstStyle/>
        <a:p>
          <a:endParaRPr lang="en-IN"/>
        </a:p>
      </dgm:t>
    </dgm:pt>
    <dgm:pt modelId="{5E72B0DF-F29E-4427-96E5-FEA61BAF7A20}" type="sibTrans" cxnId="{F5EDA6B2-8E16-40A6-8C86-ED098ACC5C2B}">
      <dgm:prSet/>
      <dgm:spPr/>
      <dgm:t>
        <a:bodyPr/>
        <a:lstStyle/>
        <a:p>
          <a:endParaRPr lang="en-IN"/>
        </a:p>
      </dgm:t>
    </dgm:pt>
    <dgm:pt modelId="{9F2157E4-4309-4F05-8351-4E774056D5F7}">
      <dgm:prSet phldrT="[Text]"/>
      <dgm:spPr>
        <a:solidFill>
          <a:srgbClr val="FAF3DD">
            <a:alpha val="89804"/>
          </a:srgbClr>
        </a:solidFill>
      </dgm:spPr>
      <dgm:t>
        <a:bodyPr/>
        <a:lstStyle/>
        <a:p>
          <a:r>
            <a:rPr lang="en-US" b="1" i="0" u="none" dirty="0">
              <a:latin typeface="Times New Roman" panose="02020603050405020304" pitchFamily="18" charset="0"/>
              <a:cs typeface="Times New Roman" panose="02020603050405020304" pitchFamily="18" charset="0"/>
            </a:rPr>
            <a:t>We are developing a clear business model, exploring various funding sources, and considering cost-sharing with educational institutions.</a:t>
          </a:r>
          <a:endParaRPr lang="en-IN" dirty="0">
            <a:latin typeface="Times New Roman" panose="02020603050405020304" pitchFamily="18" charset="0"/>
            <a:cs typeface="Times New Roman" panose="02020603050405020304" pitchFamily="18" charset="0"/>
          </a:endParaRPr>
        </a:p>
      </dgm:t>
    </dgm:pt>
    <dgm:pt modelId="{523127DA-D042-4636-B244-2FA9702366A3}" type="parTrans" cxnId="{78BA6267-4073-4B95-BD5D-486D559D2073}">
      <dgm:prSet/>
      <dgm:spPr/>
      <dgm:t>
        <a:bodyPr/>
        <a:lstStyle/>
        <a:p>
          <a:endParaRPr lang="en-IN"/>
        </a:p>
      </dgm:t>
    </dgm:pt>
    <dgm:pt modelId="{E7D60AA5-65A5-4FC9-8F05-2578F1ECCAF8}" type="sibTrans" cxnId="{78BA6267-4073-4B95-BD5D-486D559D2073}">
      <dgm:prSet/>
      <dgm:spPr/>
      <dgm:t>
        <a:bodyPr/>
        <a:lstStyle/>
        <a:p>
          <a:endParaRPr lang="en-IN"/>
        </a:p>
      </dgm:t>
    </dgm:pt>
    <dgm:pt modelId="{F3178377-AF8F-4747-B93C-8609AAE6D957}">
      <dgm:prSet custT="1"/>
      <dgm:spPr>
        <a:solidFill>
          <a:srgbClr val="FFA69E">
            <a:alpha val="89804"/>
          </a:srgbClr>
        </a:solidFill>
        <a:ln w="3175"/>
      </dgm:spPr>
      <dgm:t>
        <a:bodyPr/>
        <a:lstStyle/>
        <a:p>
          <a:r>
            <a:rPr lang="en-US" sz="1200" b="1" i="0" u="none" dirty="0">
              <a:latin typeface="Times New Roman" panose="02020603050405020304" pitchFamily="18" charset="0"/>
              <a:cs typeface="Times New Roman" panose="02020603050405020304" pitchFamily="18" charset="0"/>
            </a:rPr>
            <a:t>Technical failures could disrupt services, leading to frustration and a lack of trust in the app.</a:t>
          </a:r>
          <a:endParaRPr lang="en-IN" sz="1200" dirty="0">
            <a:latin typeface="Times New Roman" panose="02020603050405020304" pitchFamily="18" charset="0"/>
            <a:cs typeface="Times New Roman" panose="02020603050405020304" pitchFamily="18" charset="0"/>
          </a:endParaRPr>
        </a:p>
      </dgm:t>
    </dgm:pt>
    <dgm:pt modelId="{29E22678-B0E7-4ABC-A524-A91E814A0C98}" type="parTrans" cxnId="{77893E36-097C-4F98-B3D7-9405340459B5}">
      <dgm:prSet/>
      <dgm:spPr/>
      <dgm:t>
        <a:bodyPr/>
        <a:lstStyle/>
        <a:p>
          <a:endParaRPr lang="en-IN"/>
        </a:p>
      </dgm:t>
    </dgm:pt>
    <dgm:pt modelId="{D3CA975B-7780-46EB-9E1A-067D575E9327}" type="sibTrans" cxnId="{77893E36-097C-4F98-B3D7-9405340459B5}">
      <dgm:prSet/>
      <dgm:spPr/>
      <dgm:t>
        <a:bodyPr/>
        <a:lstStyle/>
        <a:p>
          <a:endParaRPr lang="en-IN"/>
        </a:p>
      </dgm:t>
    </dgm:pt>
    <dgm:pt modelId="{834E5EA7-0F5D-4521-8D56-F0D71C4FE124}">
      <dgm:prSet custT="1"/>
      <dgm:spPr>
        <a:solidFill>
          <a:srgbClr val="FFA69E">
            <a:alpha val="89804"/>
          </a:srgbClr>
        </a:solidFill>
        <a:ln w="3175"/>
      </dgm:spPr>
      <dgm:t>
        <a:bodyPr/>
        <a:lstStyle/>
        <a:p>
          <a:r>
            <a:rPr lang="en-US" sz="1200" b="1" i="0" u="none" dirty="0">
              <a:latin typeface="Times New Roman" panose="02020603050405020304" pitchFamily="18" charset="0"/>
              <a:cs typeface="Times New Roman" panose="02020603050405020304" pitchFamily="18" charset="0"/>
            </a:rPr>
            <a:t>The app may not be sustainable if costs outweigh benefits or if funding sources dry up.</a:t>
          </a:r>
          <a:endParaRPr lang="en-IN" sz="1200" dirty="0">
            <a:latin typeface="Times New Roman" panose="02020603050405020304" pitchFamily="18" charset="0"/>
            <a:cs typeface="Times New Roman" panose="02020603050405020304" pitchFamily="18" charset="0"/>
          </a:endParaRPr>
        </a:p>
      </dgm:t>
    </dgm:pt>
    <dgm:pt modelId="{1D1DE88F-DCF7-4909-B3DE-D9076A61ED38}" type="parTrans" cxnId="{BE9ED678-4184-43C2-B8F5-558846B4E6AE}">
      <dgm:prSet/>
      <dgm:spPr/>
      <dgm:t>
        <a:bodyPr/>
        <a:lstStyle/>
        <a:p>
          <a:endParaRPr lang="en-IN"/>
        </a:p>
      </dgm:t>
    </dgm:pt>
    <dgm:pt modelId="{05A6B973-40F9-4778-8DDA-D94112642FA1}" type="sibTrans" cxnId="{BE9ED678-4184-43C2-B8F5-558846B4E6AE}">
      <dgm:prSet/>
      <dgm:spPr/>
      <dgm:t>
        <a:bodyPr/>
        <a:lstStyle/>
        <a:p>
          <a:endParaRPr lang="en-IN"/>
        </a:p>
      </dgm:t>
    </dgm:pt>
    <dgm:pt modelId="{0BC52A7F-C546-45FD-BA49-A57D7C2A5003}">
      <dgm:prSet phldrT="[Text]" custT="1"/>
      <dgm:spPr>
        <a:solidFill>
          <a:srgbClr val="FFA69E">
            <a:alpha val="89804"/>
          </a:srgbClr>
        </a:solidFill>
        <a:ln w="3175"/>
      </dgm:spPr>
      <dgm:t>
        <a:bodyPr/>
        <a:lstStyle/>
        <a:p>
          <a:r>
            <a:rPr lang="en-US" sz="1200" b="1" i="0" u="none" dirty="0">
              <a:latin typeface="Times New Roman" panose="02020603050405020304" pitchFamily="18" charset="0"/>
              <a:cs typeface="Times New Roman" panose="02020603050405020304" pitchFamily="18" charset="0"/>
            </a:rPr>
            <a:t>We are developing a clear business model, exploring various funding sources, and considering cost-sharing with educational institutions.</a:t>
          </a:r>
          <a:endParaRPr lang="en-IN" sz="1200" dirty="0">
            <a:latin typeface="Times New Roman" panose="02020603050405020304" pitchFamily="18" charset="0"/>
            <a:cs typeface="Times New Roman" panose="02020603050405020304" pitchFamily="18" charset="0"/>
          </a:endParaRPr>
        </a:p>
      </dgm:t>
    </dgm:pt>
    <dgm:pt modelId="{67DF5F03-D01B-4306-AE25-E8DFFE6C5F2D}" type="parTrans" cxnId="{2C0A2096-4EAC-4167-B311-ECEA386BB9B3}">
      <dgm:prSet/>
      <dgm:spPr/>
      <dgm:t>
        <a:bodyPr/>
        <a:lstStyle/>
        <a:p>
          <a:endParaRPr lang="en-IN"/>
        </a:p>
      </dgm:t>
    </dgm:pt>
    <dgm:pt modelId="{9C7EC2DF-22F3-4316-83DD-8B929A4CE624}" type="sibTrans" cxnId="{2C0A2096-4EAC-4167-B311-ECEA386BB9B3}">
      <dgm:prSet/>
      <dgm:spPr/>
      <dgm:t>
        <a:bodyPr/>
        <a:lstStyle/>
        <a:p>
          <a:endParaRPr lang="en-IN"/>
        </a:p>
      </dgm:t>
    </dgm:pt>
    <dgm:pt modelId="{F312ACCD-22E7-486F-B977-75BF444172B1}" type="pres">
      <dgm:prSet presAssocID="{5F097374-5ED1-4C02-A110-805E50FF0026}" presName="Name0" presStyleCnt="0">
        <dgm:presLayoutVars>
          <dgm:dir/>
          <dgm:animLvl val="lvl"/>
          <dgm:resizeHandles val="exact"/>
        </dgm:presLayoutVars>
      </dgm:prSet>
      <dgm:spPr/>
    </dgm:pt>
    <dgm:pt modelId="{70A77B98-B035-4B62-944C-E5D55BFA825C}" type="pres">
      <dgm:prSet presAssocID="{5F097374-5ED1-4C02-A110-805E50FF0026}" presName="tSp" presStyleCnt="0"/>
      <dgm:spPr/>
    </dgm:pt>
    <dgm:pt modelId="{0E64CA56-98E3-4FEE-B771-AF9FFDBF0D70}" type="pres">
      <dgm:prSet presAssocID="{5F097374-5ED1-4C02-A110-805E50FF0026}" presName="bSp" presStyleCnt="0"/>
      <dgm:spPr/>
    </dgm:pt>
    <dgm:pt modelId="{8558BA9F-0A5D-4465-BB4C-83F1D4771470}" type="pres">
      <dgm:prSet presAssocID="{5F097374-5ED1-4C02-A110-805E50FF0026}" presName="process" presStyleCnt="0"/>
      <dgm:spPr/>
    </dgm:pt>
    <dgm:pt modelId="{37179638-A4D2-4C0B-9A90-9A289253137D}" type="pres">
      <dgm:prSet presAssocID="{AC0F8360-14BF-414A-8506-2A1552A7609C}" presName="composite1" presStyleCnt="0"/>
      <dgm:spPr/>
    </dgm:pt>
    <dgm:pt modelId="{C2725D45-F576-4F84-B1C6-447BA755B258}" type="pres">
      <dgm:prSet presAssocID="{AC0F8360-14BF-414A-8506-2A1552A7609C}" presName="dummyNode1" presStyleLbl="node1" presStyleIdx="0" presStyleCnt="3"/>
      <dgm:spPr/>
    </dgm:pt>
    <dgm:pt modelId="{C0932649-2334-4114-BFB3-C0BE8126D511}" type="pres">
      <dgm:prSet presAssocID="{AC0F8360-14BF-414A-8506-2A1552A7609C}" presName="childNode1" presStyleLbl="bgAcc1" presStyleIdx="0" presStyleCnt="3" custScaleX="158426" custScaleY="150970" custLinFactNeighborX="3943" custLinFactNeighborY="-16154">
        <dgm:presLayoutVars>
          <dgm:bulletEnabled val="1"/>
        </dgm:presLayoutVars>
      </dgm:prSet>
      <dgm:spPr/>
    </dgm:pt>
    <dgm:pt modelId="{D0B98B47-0D8C-468C-BA83-47D3479B932F}" type="pres">
      <dgm:prSet presAssocID="{AC0F8360-14BF-414A-8506-2A1552A7609C}" presName="childNode1tx" presStyleLbl="bgAcc1" presStyleIdx="0" presStyleCnt="3">
        <dgm:presLayoutVars>
          <dgm:bulletEnabled val="1"/>
        </dgm:presLayoutVars>
      </dgm:prSet>
      <dgm:spPr/>
    </dgm:pt>
    <dgm:pt modelId="{9D3930B8-C269-416A-96DA-E84434BA0B11}" type="pres">
      <dgm:prSet presAssocID="{AC0F8360-14BF-414A-8506-2A1552A7609C}" presName="parentNode1" presStyleLbl="node1" presStyleIdx="0" presStyleCnt="3" custLinFactNeighborX="10507" custLinFactNeighborY="2382">
        <dgm:presLayoutVars>
          <dgm:chMax val="1"/>
          <dgm:bulletEnabled val="1"/>
        </dgm:presLayoutVars>
      </dgm:prSet>
      <dgm:spPr/>
    </dgm:pt>
    <dgm:pt modelId="{8AB97799-224B-4CAD-870F-33110DE53F36}" type="pres">
      <dgm:prSet presAssocID="{AC0F8360-14BF-414A-8506-2A1552A7609C}" presName="connSite1" presStyleCnt="0"/>
      <dgm:spPr/>
    </dgm:pt>
    <dgm:pt modelId="{8EF9737C-0B7E-4451-A6E3-668C0C19B55F}" type="pres">
      <dgm:prSet presAssocID="{790F663A-3DA0-4AFD-BB2F-C2B7AE1C9CF0}" presName="Name9" presStyleLbl="sibTrans2D1" presStyleIdx="0" presStyleCnt="2" custLinFactNeighborX="267" custLinFactNeighborY="-3976"/>
      <dgm:spPr/>
    </dgm:pt>
    <dgm:pt modelId="{4C2BBE29-8E4F-40DD-B9B6-FFB5F6AB628A}" type="pres">
      <dgm:prSet presAssocID="{B6D08E96-7114-4AFE-96E9-59D8E0812BDC}" presName="composite2" presStyleCnt="0"/>
      <dgm:spPr/>
    </dgm:pt>
    <dgm:pt modelId="{0E0AB70B-99A0-4DDA-8673-73E29AEBDF2E}" type="pres">
      <dgm:prSet presAssocID="{B6D08E96-7114-4AFE-96E9-59D8E0812BDC}" presName="dummyNode2" presStyleLbl="node1" presStyleIdx="0" presStyleCnt="3"/>
      <dgm:spPr/>
    </dgm:pt>
    <dgm:pt modelId="{AC93655B-F379-4186-A2C0-9C76A888CB53}" type="pres">
      <dgm:prSet presAssocID="{B6D08E96-7114-4AFE-96E9-59D8E0812BDC}" presName="childNode2" presStyleLbl="bgAcc1" presStyleIdx="1" presStyleCnt="3" custScaleX="145485" custScaleY="129995">
        <dgm:presLayoutVars>
          <dgm:bulletEnabled val="1"/>
        </dgm:presLayoutVars>
      </dgm:prSet>
      <dgm:spPr/>
    </dgm:pt>
    <dgm:pt modelId="{BEF16EBB-021F-4426-9A05-BB9231410204}" type="pres">
      <dgm:prSet presAssocID="{B6D08E96-7114-4AFE-96E9-59D8E0812BDC}" presName="childNode2tx" presStyleLbl="bgAcc1" presStyleIdx="1" presStyleCnt="3">
        <dgm:presLayoutVars>
          <dgm:bulletEnabled val="1"/>
        </dgm:presLayoutVars>
      </dgm:prSet>
      <dgm:spPr/>
    </dgm:pt>
    <dgm:pt modelId="{7DFFD90C-C355-47B3-8A2F-3D884D4724C0}" type="pres">
      <dgm:prSet presAssocID="{B6D08E96-7114-4AFE-96E9-59D8E0812BDC}" presName="parentNode2" presStyleLbl="node1" presStyleIdx="1" presStyleCnt="3" custLinFactNeighborY="-35727">
        <dgm:presLayoutVars>
          <dgm:chMax val="0"/>
          <dgm:bulletEnabled val="1"/>
        </dgm:presLayoutVars>
      </dgm:prSet>
      <dgm:spPr/>
    </dgm:pt>
    <dgm:pt modelId="{0357A800-EE91-48A1-83B0-658EBA05F822}" type="pres">
      <dgm:prSet presAssocID="{B6D08E96-7114-4AFE-96E9-59D8E0812BDC}" presName="connSite2" presStyleCnt="0"/>
      <dgm:spPr/>
    </dgm:pt>
    <dgm:pt modelId="{B1B62287-1B16-44BB-95E5-A6482C6B0DD0}" type="pres">
      <dgm:prSet presAssocID="{716F8D2D-2923-4AB6-BCA8-668AA7A8E39A}" presName="Name18" presStyleLbl="sibTrans2D1" presStyleIdx="1" presStyleCnt="2" custLinFactNeighborX="3787" custLinFactNeighborY="12925"/>
      <dgm:spPr/>
    </dgm:pt>
    <dgm:pt modelId="{F214474D-BC88-4211-938A-328760BE9378}" type="pres">
      <dgm:prSet presAssocID="{3A32B7F2-6802-4F9A-A1F0-A90861FC7FCD}" presName="composite1" presStyleCnt="0"/>
      <dgm:spPr/>
    </dgm:pt>
    <dgm:pt modelId="{3F5443F8-FD69-46EA-BD4F-867286FCEEB8}" type="pres">
      <dgm:prSet presAssocID="{3A32B7F2-6802-4F9A-A1F0-A90861FC7FCD}" presName="dummyNode1" presStyleLbl="node1" presStyleIdx="1" presStyleCnt="3"/>
      <dgm:spPr/>
    </dgm:pt>
    <dgm:pt modelId="{FDA88F4F-BA85-4951-AF9B-2DD3C92B944C}" type="pres">
      <dgm:prSet presAssocID="{3A32B7F2-6802-4F9A-A1F0-A90861FC7FCD}" presName="childNode1" presStyleLbl="bgAcc1" presStyleIdx="2" presStyleCnt="3" custLinFactNeighborX="-842" custLinFactNeighborY="-11739">
        <dgm:presLayoutVars>
          <dgm:bulletEnabled val="1"/>
        </dgm:presLayoutVars>
      </dgm:prSet>
      <dgm:spPr/>
    </dgm:pt>
    <dgm:pt modelId="{7A3F6D2A-3BF5-4214-98F2-672B265E85ED}" type="pres">
      <dgm:prSet presAssocID="{3A32B7F2-6802-4F9A-A1F0-A90861FC7FCD}" presName="childNode1tx" presStyleLbl="bgAcc1" presStyleIdx="2" presStyleCnt="3">
        <dgm:presLayoutVars>
          <dgm:bulletEnabled val="1"/>
        </dgm:presLayoutVars>
      </dgm:prSet>
      <dgm:spPr/>
    </dgm:pt>
    <dgm:pt modelId="{2DC0906B-A498-4684-89B1-CC69DFF6866F}" type="pres">
      <dgm:prSet presAssocID="{3A32B7F2-6802-4F9A-A1F0-A90861FC7FCD}" presName="parentNode1" presStyleLbl="node1" presStyleIdx="2" presStyleCnt="3" custLinFactNeighborX="-2215" custLinFactNeighborY="-26200">
        <dgm:presLayoutVars>
          <dgm:chMax val="1"/>
          <dgm:bulletEnabled val="1"/>
        </dgm:presLayoutVars>
      </dgm:prSet>
      <dgm:spPr/>
    </dgm:pt>
    <dgm:pt modelId="{46ADA1B0-5A37-4206-A037-63CE2EA15CC7}" type="pres">
      <dgm:prSet presAssocID="{3A32B7F2-6802-4F9A-A1F0-A90861FC7FCD}" presName="connSite1" presStyleCnt="0"/>
      <dgm:spPr/>
    </dgm:pt>
  </dgm:ptLst>
  <dgm:cxnLst>
    <dgm:cxn modelId="{3AF58400-726C-453A-85A4-819A8EA28120}" type="presOf" srcId="{834E5EA7-0F5D-4521-8D56-F0D71C4FE124}" destId="{AC93655B-F379-4186-A2C0-9C76A888CB53}" srcOrd="0" destOrd="4" presId="urn:microsoft.com/office/officeart/2005/8/layout/hProcess4"/>
    <dgm:cxn modelId="{C4EBDE0C-1FD5-4510-92BC-74D8F6C27FC5}" type="presOf" srcId="{0AA9CBF7-AAB3-4DCA-A2C5-C6595291C012}" destId="{AC93655B-F379-4186-A2C0-9C76A888CB53}" srcOrd="0" destOrd="0" presId="urn:microsoft.com/office/officeart/2005/8/layout/hProcess4"/>
    <dgm:cxn modelId="{10D04615-A1A5-44DA-BEBC-5C41F73F1E09}" srcId="{5F097374-5ED1-4C02-A110-805E50FF0026}" destId="{AC0F8360-14BF-414A-8506-2A1552A7609C}" srcOrd="0" destOrd="0" parTransId="{7DC26D1B-93C7-4482-8219-395D0185D30C}" sibTransId="{790F663A-3DA0-4AFD-BB2F-C2B7AE1C9CF0}"/>
    <dgm:cxn modelId="{77893E36-097C-4F98-B3D7-9405340459B5}" srcId="{B6D08E96-7114-4AFE-96E9-59D8E0812BDC}" destId="{F3178377-AF8F-4747-B93C-8609AAE6D957}" srcOrd="3" destOrd="0" parTransId="{29E22678-B0E7-4ABC-A524-A91E814A0C98}" sibTransId="{D3CA975B-7780-46EB-9E1A-067D575E9327}"/>
    <dgm:cxn modelId="{2E04913C-751D-4AF6-B8F0-7D4ECAA685E4}" srcId="{B6D08E96-7114-4AFE-96E9-59D8E0812BDC}" destId="{69D93A1C-9E51-492A-BFBA-4180312B50EC}" srcOrd="2" destOrd="0" parTransId="{4EB4A975-E123-4B60-8FB7-C865D92C3DA3}" sibTransId="{D632C2BB-76B5-42A5-9404-9D93FDDD5840}"/>
    <dgm:cxn modelId="{47DC2544-5985-4D1A-A036-8F4190F53235}" srcId="{B6D08E96-7114-4AFE-96E9-59D8E0812BDC}" destId="{0AA9CBF7-AAB3-4DCA-A2C5-C6595291C012}" srcOrd="0" destOrd="0" parTransId="{22002830-B69D-4DA8-A0D6-E082BB530A8C}" sibTransId="{B4428101-3018-4497-A0DD-0A6BF9CD99FD}"/>
    <dgm:cxn modelId="{78BA6267-4073-4B95-BD5D-486D559D2073}" srcId="{3A32B7F2-6802-4F9A-A1F0-A90861FC7FCD}" destId="{9F2157E4-4309-4F05-8351-4E774056D5F7}" srcOrd="1" destOrd="0" parTransId="{523127DA-D042-4636-B244-2FA9702366A3}" sibTransId="{E7D60AA5-65A5-4FC9-8F05-2578F1ECCAF8}"/>
    <dgm:cxn modelId="{1B86086A-632B-4018-A68D-D0629145129C}" type="presOf" srcId="{0A6A4206-6D72-49F0-A857-B53F91ECB446}" destId="{FDA88F4F-BA85-4951-AF9B-2DD3C92B944C}" srcOrd="0" destOrd="0" presId="urn:microsoft.com/office/officeart/2005/8/layout/hProcess4"/>
    <dgm:cxn modelId="{7186774C-9039-4FB2-A6B8-261B4055D756}" type="presOf" srcId="{0A6A4206-6D72-49F0-A857-B53F91ECB446}" destId="{7A3F6D2A-3BF5-4214-98F2-672B265E85ED}" srcOrd="1" destOrd="0" presId="urn:microsoft.com/office/officeart/2005/8/layout/hProcess4"/>
    <dgm:cxn modelId="{8E619F50-9760-4894-A908-397B33E7B191}" type="presOf" srcId="{9F2157E4-4309-4F05-8351-4E774056D5F7}" destId="{7A3F6D2A-3BF5-4214-98F2-672B265E85ED}" srcOrd="1" destOrd="1" presId="urn:microsoft.com/office/officeart/2005/8/layout/hProcess4"/>
    <dgm:cxn modelId="{51499D73-2C27-4713-ACDD-0ECCEFAFB991}" type="presOf" srcId="{834E5EA7-0F5D-4521-8D56-F0D71C4FE124}" destId="{BEF16EBB-021F-4426-9A05-BB9231410204}" srcOrd="1" destOrd="4" presId="urn:microsoft.com/office/officeart/2005/8/layout/hProcess4"/>
    <dgm:cxn modelId="{F1F1D653-99F1-4066-A6FE-4A70F605256B}" type="presOf" srcId="{716F8D2D-2923-4AB6-BCA8-668AA7A8E39A}" destId="{B1B62287-1B16-44BB-95E5-A6482C6B0DD0}" srcOrd="0" destOrd="0" presId="urn:microsoft.com/office/officeart/2005/8/layout/hProcess4"/>
    <dgm:cxn modelId="{BE9ED678-4184-43C2-B8F5-558846B4E6AE}" srcId="{B6D08E96-7114-4AFE-96E9-59D8E0812BDC}" destId="{834E5EA7-0F5D-4521-8D56-F0D71C4FE124}" srcOrd="4" destOrd="0" parTransId="{1D1DE88F-DCF7-4909-B3DE-D9076A61ED38}" sibTransId="{05A6B973-40F9-4778-8DDA-D94112642FA1}"/>
    <dgm:cxn modelId="{953EEF59-C3B6-4299-A8F1-9EDD6F089C9A}" type="presOf" srcId="{720B9F1A-10E0-4EAE-9FB1-F4EAF0ADDA5C}" destId="{C0932649-2334-4114-BFB3-C0BE8126D511}" srcOrd="0" destOrd="0" presId="urn:microsoft.com/office/officeart/2005/8/layout/hProcess4"/>
    <dgm:cxn modelId="{F8D1507C-874F-401D-B1C0-290B66C7D977}" type="presOf" srcId="{0BC52A7F-C546-45FD-BA49-A57D7C2A5003}" destId="{BEF16EBB-021F-4426-9A05-BB9231410204}" srcOrd="1" destOrd="1" presId="urn:microsoft.com/office/officeart/2005/8/layout/hProcess4"/>
    <dgm:cxn modelId="{491B4384-9104-4C01-983F-0F3F200E1A2E}" type="presOf" srcId="{F3178377-AF8F-4747-B93C-8609AAE6D957}" destId="{AC93655B-F379-4186-A2C0-9C76A888CB53}" srcOrd="0" destOrd="3" presId="urn:microsoft.com/office/officeart/2005/8/layout/hProcess4"/>
    <dgm:cxn modelId="{2C0A2096-4EAC-4167-B311-ECEA386BB9B3}" srcId="{B6D08E96-7114-4AFE-96E9-59D8E0812BDC}" destId="{0BC52A7F-C546-45FD-BA49-A57D7C2A5003}" srcOrd="1" destOrd="0" parTransId="{67DF5F03-D01B-4306-AE25-E8DFFE6C5F2D}" sibTransId="{9C7EC2DF-22F3-4316-83DD-8B929A4CE624}"/>
    <dgm:cxn modelId="{D62B739B-8324-4FB4-8BA8-890F0FC2925B}" type="presOf" srcId="{3A32B7F2-6802-4F9A-A1F0-A90861FC7FCD}" destId="{2DC0906B-A498-4684-89B1-CC69DFF6866F}" srcOrd="0" destOrd="0" presId="urn:microsoft.com/office/officeart/2005/8/layout/hProcess4"/>
    <dgm:cxn modelId="{F08CC8A3-68F4-4BE5-9287-5E7DEAF08F3C}" type="presOf" srcId="{69D93A1C-9E51-492A-BFBA-4180312B50EC}" destId="{BEF16EBB-021F-4426-9A05-BB9231410204}" srcOrd="1" destOrd="2" presId="urn:microsoft.com/office/officeart/2005/8/layout/hProcess4"/>
    <dgm:cxn modelId="{19173AA9-2C27-4FB8-B786-9EF1D413696C}" type="presOf" srcId="{69D93A1C-9E51-492A-BFBA-4180312B50EC}" destId="{AC93655B-F379-4186-A2C0-9C76A888CB53}" srcOrd="0" destOrd="2" presId="urn:microsoft.com/office/officeart/2005/8/layout/hProcess4"/>
    <dgm:cxn modelId="{F5EDA6B2-8E16-40A6-8C86-ED098ACC5C2B}" srcId="{3A32B7F2-6802-4F9A-A1F0-A90861FC7FCD}" destId="{0A6A4206-6D72-49F0-A857-B53F91ECB446}" srcOrd="0" destOrd="0" parTransId="{FC3006D3-ABC0-4841-B5E1-0E01DEF6AA66}" sibTransId="{5E72B0DF-F29E-4427-96E5-FEA61BAF7A20}"/>
    <dgm:cxn modelId="{6952B0B5-CB50-4292-AC86-56A514E2FD15}" type="presOf" srcId="{B6D08E96-7114-4AFE-96E9-59D8E0812BDC}" destId="{7DFFD90C-C355-47B3-8A2F-3D884D4724C0}" srcOrd="0" destOrd="0" presId="urn:microsoft.com/office/officeart/2005/8/layout/hProcess4"/>
    <dgm:cxn modelId="{8CFACFBD-4B6E-4C32-9EA7-62536FD7F10C}" type="presOf" srcId="{9F2157E4-4309-4F05-8351-4E774056D5F7}" destId="{FDA88F4F-BA85-4951-AF9B-2DD3C92B944C}" srcOrd="0" destOrd="1" presId="urn:microsoft.com/office/officeart/2005/8/layout/hProcess4"/>
    <dgm:cxn modelId="{389D22C0-B308-4ECE-9F50-D2D7B256161F}" srcId="{5F097374-5ED1-4C02-A110-805E50FF0026}" destId="{3A32B7F2-6802-4F9A-A1F0-A90861FC7FCD}" srcOrd="2" destOrd="0" parTransId="{A735F6DF-E7CD-4578-B62F-8B6F2FDBF1D3}" sibTransId="{24941D98-53E7-4992-95C8-DFEEFA617D4B}"/>
    <dgm:cxn modelId="{1BD320C2-B98A-49AE-9715-7EAF8E3948FA}" type="presOf" srcId="{790F663A-3DA0-4AFD-BB2F-C2B7AE1C9CF0}" destId="{8EF9737C-0B7E-4451-A6E3-668C0C19B55F}" srcOrd="0" destOrd="0" presId="urn:microsoft.com/office/officeart/2005/8/layout/hProcess4"/>
    <dgm:cxn modelId="{0BC73DD6-7B62-4428-870D-C85600B008AA}" type="presOf" srcId="{AC0F8360-14BF-414A-8506-2A1552A7609C}" destId="{9D3930B8-C269-416A-96DA-E84434BA0B11}" srcOrd="0" destOrd="0" presId="urn:microsoft.com/office/officeart/2005/8/layout/hProcess4"/>
    <dgm:cxn modelId="{684701DA-D780-4225-A036-AC6E4D806A19}" type="presOf" srcId="{F3178377-AF8F-4747-B93C-8609AAE6D957}" destId="{BEF16EBB-021F-4426-9A05-BB9231410204}" srcOrd="1" destOrd="3" presId="urn:microsoft.com/office/officeart/2005/8/layout/hProcess4"/>
    <dgm:cxn modelId="{B3CD51DD-D9FC-4455-A8CA-A5EB064F6C42}" type="presOf" srcId="{0AA9CBF7-AAB3-4DCA-A2C5-C6595291C012}" destId="{BEF16EBB-021F-4426-9A05-BB9231410204}" srcOrd="1" destOrd="0" presId="urn:microsoft.com/office/officeart/2005/8/layout/hProcess4"/>
    <dgm:cxn modelId="{73E8D7E4-A4FA-49CD-A187-A4B2A58CE69F}" type="presOf" srcId="{0BC52A7F-C546-45FD-BA49-A57D7C2A5003}" destId="{AC93655B-F379-4186-A2C0-9C76A888CB53}" srcOrd="0" destOrd="1" presId="urn:microsoft.com/office/officeart/2005/8/layout/hProcess4"/>
    <dgm:cxn modelId="{94EA06E8-4CFF-46DE-A867-BC461CECD70F}" type="presOf" srcId="{720B9F1A-10E0-4EAE-9FB1-F4EAF0ADDA5C}" destId="{D0B98B47-0D8C-468C-BA83-47D3479B932F}" srcOrd="1" destOrd="0" presId="urn:microsoft.com/office/officeart/2005/8/layout/hProcess4"/>
    <dgm:cxn modelId="{A6AE6DEC-A33F-42C1-AF72-950EBDE6FF0E}" srcId="{AC0F8360-14BF-414A-8506-2A1552A7609C}" destId="{720B9F1A-10E0-4EAE-9FB1-F4EAF0ADDA5C}" srcOrd="0" destOrd="0" parTransId="{187C9515-C918-464F-A559-3BA43E478EB0}" sibTransId="{A47C117E-10C5-4C6F-9E1A-34703BDD4061}"/>
    <dgm:cxn modelId="{883C3BF7-8282-4ACC-A3FD-6E71E32D5438}" type="presOf" srcId="{5F097374-5ED1-4C02-A110-805E50FF0026}" destId="{F312ACCD-22E7-486F-B977-75BF444172B1}" srcOrd="0" destOrd="0" presId="urn:microsoft.com/office/officeart/2005/8/layout/hProcess4"/>
    <dgm:cxn modelId="{9538DBFC-7F27-4341-BE7C-48A7EA5F7A26}" srcId="{5F097374-5ED1-4C02-A110-805E50FF0026}" destId="{B6D08E96-7114-4AFE-96E9-59D8E0812BDC}" srcOrd="1" destOrd="0" parTransId="{0CEEE0A1-12F1-44DA-8AA2-549E94D880AB}" sibTransId="{716F8D2D-2923-4AB6-BCA8-668AA7A8E39A}"/>
    <dgm:cxn modelId="{AADE5C76-7C13-4326-854D-F045D7E9D916}" type="presParOf" srcId="{F312ACCD-22E7-486F-B977-75BF444172B1}" destId="{70A77B98-B035-4B62-944C-E5D55BFA825C}" srcOrd="0" destOrd="0" presId="urn:microsoft.com/office/officeart/2005/8/layout/hProcess4"/>
    <dgm:cxn modelId="{C8E67B13-4F5E-468E-95D0-8A32A70DC8DA}" type="presParOf" srcId="{F312ACCD-22E7-486F-B977-75BF444172B1}" destId="{0E64CA56-98E3-4FEE-B771-AF9FFDBF0D70}" srcOrd="1" destOrd="0" presId="urn:microsoft.com/office/officeart/2005/8/layout/hProcess4"/>
    <dgm:cxn modelId="{457FCC26-F520-4F33-AFA6-6230D1A7789D}" type="presParOf" srcId="{F312ACCD-22E7-486F-B977-75BF444172B1}" destId="{8558BA9F-0A5D-4465-BB4C-83F1D4771470}" srcOrd="2" destOrd="0" presId="urn:microsoft.com/office/officeart/2005/8/layout/hProcess4"/>
    <dgm:cxn modelId="{ACB384B7-F319-4054-A742-926852D56DDA}" type="presParOf" srcId="{8558BA9F-0A5D-4465-BB4C-83F1D4771470}" destId="{37179638-A4D2-4C0B-9A90-9A289253137D}" srcOrd="0" destOrd="0" presId="urn:microsoft.com/office/officeart/2005/8/layout/hProcess4"/>
    <dgm:cxn modelId="{F04A6A6B-9CA1-4054-92BB-58AD0C0FB940}" type="presParOf" srcId="{37179638-A4D2-4C0B-9A90-9A289253137D}" destId="{C2725D45-F576-4F84-B1C6-447BA755B258}" srcOrd="0" destOrd="0" presId="urn:microsoft.com/office/officeart/2005/8/layout/hProcess4"/>
    <dgm:cxn modelId="{8078A2A3-FC49-4F1B-9C58-D74679ACCE15}" type="presParOf" srcId="{37179638-A4D2-4C0B-9A90-9A289253137D}" destId="{C0932649-2334-4114-BFB3-C0BE8126D511}" srcOrd="1" destOrd="0" presId="urn:microsoft.com/office/officeart/2005/8/layout/hProcess4"/>
    <dgm:cxn modelId="{575E7EEE-DAD2-46FC-BBA7-5AEA62B67DDD}" type="presParOf" srcId="{37179638-A4D2-4C0B-9A90-9A289253137D}" destId="{D0B98B47-0D8C-468C-BA83-47D3479B932F}" srcOrd="2" destOrd="0" presId="urn:microsoft.com/office/officeart/2005/8/layout/hProcess4"/>
    <dgm:cxn modelId="{38DD4DBB-0570-48C9-A1CC-1004E13FFA62}" type="presParOf" srcId="{37179638-A4D2-4C0B-9A90-9A289253137D}" destId="{9D3930B8-C269-416A-96DA-E84434BA0B11}" srcOrd="3" destOrd="0" presId="urn:microsoft.com/office/officeart/2005/8/layout/hProcess4"/>
    <dgm:cxn modelId="{E626E8CB-A140-41CB-8005-545EE7C4A428}" type="presParOf" srcId="{37179638-A4D2-4C0B-9A90-9A289253137D}" destId="{8AB97799-224B-4CAD-870F-33110DE53F36}" srcOrd="4" destOrd="0" presId="urn:microsoft.com/office/officeart/2005/8/layout/hProcess4"/>
    <dgm:cxn modelId="{51FE4966-5D0A-4289-A19D-0447232E4EA7}" type="presParOf" srcId="{8558BA9F-0A5D-4465-BB4C-83F1D4771470}" destId="{8EF9737C-0B7E-4451-A6E3-668C0C19B55F}" srcOrd="1" destOrd="0" presId="urn:microsoft.com/office/officeart/2005/8/layout/hProcess4"/>
    <dgm:cxn modelId="{E511CD90-F134-4098-AA24-A33B2AB6365D}" type="presParOf" srcId="{8558BA9F-0A5D-4465-BB4C-83F1D4771470}" destId="{4C2BBE29-8E4F-40DD-B9B6-FFB5F6AB628A}" srcOrd="2" destOrd="0" presId="urn:microsoft.com/office/officeart/2005/8/layout/hProcess4"/>
    <dgm:cxn modelId="{40C11375-9B48-4FAB-B8B8-7EE576987420}" type="presParOf" srcId="{4C2BBE29-8E4F-40DD-B9B6-FFB5F6AB628A}" destId="{0E0AB70B-99A0-4DDA-8673-73E29AEBDF2E}" srcOrd="0" destOrd="0" presId="urn:microsoft.com/office/officeart/2005/8/layout/hProcess4"/>
    <dgm:cxn modelId="{815E20DF-294B-4B9A-9847-FCB6F9744BDB}" type="presParOf" srcId="{4C2BBE29-8E4F-40DD-B9B6-FFB5F6AB628A}" destId="{AC93655B-F379-4186-A2C0-9C76A888CB53}" srcOrd="1" destOrd="0" presId="urn:microsoft.com/office/officeart/2005/8/layout/hProcess4"/>
    <dgm:cxn modelId="{1CE11A13-E4AD-45B9-9A94-B2E9A7B0B529}" type="presParOf" srcId="{4C2BBE29-8E4F-40DD-B9B6-FFB5F6AB628A}" destId="{BEF16EBB-021F-4426-9A05-BB9231410204}" srcOrd="2" destOrd="0" presId="urn:microsoft.com/office/officeart/2005/8/layout/hProcess4"/>
    <dgm:cxn modelId="{8BFC4E37-4C7B-489F-8429-EBA74D56DDEE}" type="presParOf" srcId="{4C2BBE29-8E4F-40DD-B9B6-FFB5F6AB628A}" destId="{7DFFD90C-C355-47B3-8A2F-3D884D4724C0}" srcOrd="3" destOrd="0" presId="urn:microsoft.com/office/officeart/2005/8/layout/hProcess4"/>
    <dgm:cxn modelId="{24372BFF-B2D6-4963-AB97-C22E7C6F874B}" type="presParOf" srcId="{4C2BBE29-8E4F-40DD-B9B6-FFB5F6AB628A}" destId="{0357A800-EE91-48A1-83B0-658EBA05F822}" srcOrd="4" destOrd="0" presId="urn:microsoft.com/office/officeart/2005/8/layout/hProcess4"/>
    <dgm:cxn modelId="{08041730-4803-4D5D-8444-3B36B7D1EB81}" type="presParOf" srcId="{8558BA9F-0A5D-4465-BB4C-83F1D4771470}" destId="{B1B62287-1B16-44BB-95E5-A6482C6B0DD0}" srcOrd="3" destOrd="0" presId="urn:microsoft.com/office/officeart/2005/8/layout/hProcess4"/>
    <dgm:cxn modelId="{919243D7-718E-4BEA-ACD6-684F113F1451}" type="presParOf" srcId="{8558BA9F-0A5D-4465-BB4C-83F1D4771470}" destId="{F214474D-BC88-4211-938A-328760BE9378}" srcOrd="4" destOrd="0" presId="urn:microsoft.com/office/officeart/2005/8/layout/hProcess4"/>
    <dgm:cxn modelId="{5EE789F1-07EB-46B4-B0E9-019B13DC664A}" type="presParOf" srcId="{F214474D-BC88-4211-938A-328760BE9378}" destId="{3F5443F8-FD69-46EA-BD4F-867286FCEEB8}" srcOrd="0" destOrd="0" presId="urn:microsoft.com/office/officeart/2005/8/layout/hProcess4"/>
    <dgm:cxn modelId="{DB3951CA-1511-4D88-BA8F-15E38D096AD9}" type="presParOf" srcId="{F214474D-BC88-4211-938A-328760BE9378}" destId="{FDA88F4F-BA85-4951-AF9B-2DD3C92B944C}" srcOrd="1" destOrd="0" presId="urn:microsoft.com/office/officeart/2005/8/layout/hProcess4"/>
    <dgm:cxn modelId="{5BCBA9B0-6EB8-486F-A2CE-7E137FB00EDA}" type="presParOf" srcId="{F214474D-BC88-4211-938A-328760BE9378}" destId="{7A3F6D2A-3BF5-4214-98F2-672B265E85ED}" srcOrd="2" destOrd="0" presId="urn:microsoft.com/office/officeart/2005/8/layout/hProcess4"/>
    <dgm:cxn modelId="{A0877A68-F4B6-4CD2-95C5-B5FBDBB1EE44}" type="presParOf" srcId="{F214474D-BC88-4211-938A-328760BE9378}" destId="{2DC0906B-A498-4684-89B1-CC69DFF6866F}" srcOrd="3" destOrd="0" presId="urn:microsoft.com/office/officeart/2005/8/layout/hProcess4"/>
    <dgm:cxn modelId="{756371FD-B8E6-4169-AA56-5E8B633FB358}" type="presParOf" srcId="{F214474D-BC88-4211-938A-328760BE9378}" destId="{46ADA1B0-5A37-4206-A037-63CE2EA15CC7}" srcOrd="4" destOrd="0" presId="urn:microsoft.com/office/officeart/2005/8/layout/hProcess4"/>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3.xml><?xml version="1.0" encoding="utf-8"?>
<dgm:dataModel xmlns:dgm="http://schemas.openxmlformats.org/drawingml/2006/diagram" xmlns:a="http://schemas.openxmlformats.org/drawingml/2006/main">
  <dgm:ptLst>
    <dgm:pt modelId="{9C5F1E09-0F1F-4C13-ACE6-A2FDB20C082F}" type="doc">
      <dgm:prSet loTypeId="urn:microsoft.com/office/officeart/2008/layout/VerticalCurvedList" loCatId="list" qsTypeId="urn:microsoft.com/office/officeart/2005/8/quickstyle/simple2" qsCatId="simple" csTypeId="urn:microsoft.com/office/officeart/2005/8/colors/accent0_3" csCatId="mainScheme" phldr="1"/>
      <dgm:spPr/>
      <dgm:t>
        <a:bodyPr/>
        <a:lstStyle/>
        <a:p>
          <a:endParaRPr lang="en-IN"/>
        </a:p>
      </dgm:t>
    </dgm:pt>
    <dgm:pt modelId="{3A626A1F-C7C4-4FB1-A6A3-02195D13999B}">
      <dgm:prSet phldrT="[Text]"/>
      <dgm:spPr>
        <a:solidFill>
          <a:srgbClr val="07C8F9"/>
        </a:solidFill>
      </dgm:spPr>
      <dgm:t>
        <a:bodyPr/>
        <a:lstStyle/>
        <a:p>
          <a:r>
            <a:rPr lang="en-US" b="1" i="0" u="none" dirty="0"/>
            <a:t> </a:t>
          </a:r>
          <a:r>
            <a:rPr lang="en-US" b="1" i="0" u="sng" dirty="0"/>
            <a:t>POTENTIAL IMPACT ON THE TARGET AUDIENCE</a:t>
          </a:r>
          <a:r>
            <a:rPr lang="en-US" b="1" i="0" u="none" dirty="0"/>
            <a:t>:</a:t>
          </a:r>
          <a:endParaRPr lang="en-IN" u="none" dirty="0"/>
        </a:p>
      </dgm:t>
    </dgm:pt>
    <dgm:pt modelId="{2CC509BE-40B7-4370-8F15-2A919517756C}" type="parTrans" cxnId="{D3E7CCF3-E2AE-45EF-988F-832A800DEAAD}">
      <dgm:prSet/>
      <dgm:spPr/>
      <dgm:t>
        <a:bodyPr/>
        <a:lstStyle/>
        <a:p>
          <a:endParaRPr lang="en-IN"/>
        </a:p>
      </dgm:t>
    </dgm:pt>
    <dgm:pt modelId="{927644CF-8FDF-4024-9F3F-16A134FAEE41}" type="sibTrans" cxnId="{D3E7CCF3-E2AE-45EF-988F-832A800DEAAD}">
      <dgm:prSet/>
      <dgm:spPr/>
      <dgm:t>
        <a:bodyPr/>
        <a:lstStyle/>
        <a:p>
          <a:endParaRPr lang="en-IN"/>
        </a:p>
      </dgm:t>
    </dgm:pt>
    <dgm:pt modelId="{67FBE66E-0578-4DA9-97CC-52D448F7EB6B}">
      <dgm:prSet/>
      <dgm:spPr>
        <a:solidFill>
          <a:srgbClr val="08B2F5"/>
        </a:solidFill>
      </dgm:spPr>
      <dgm:t>
        <a:bodyPr/>
        <a:lstStyle/>
        <a:p>
          <a:r>
            <a:rPr lang="en-US" b="1" i="0" u="none" dirty="0"/>
            <a:t>Increased Access to Resources: Students have access to an extensive array of tools, including career evaluations(including both</a:t>
          </a:r>
          <a:r>
            <a:rPr lang="en-US" b="1" i="1" u="none" dirty="0"/>
            <a:t> academics </a:t>
          </a:r>
          <a:r>
            <a:rPr lang="en-US" b="1" i="0" u="none" dirty="0"/>
            <a:t>and</a:t>
          </a:r>
          <a:r>
            <a:rPr lang="en-US" b="1" i="1" u="none" dirty="0"/>
            <a:t> non-academics</a:t>
          </a:r>
          <a:r>
            <a:rPr lang="en-US" b="1" i="0" u="none" dirty="0"/>
            <a:t>), skill-building activities, and job market trends, all of which contribute to the career planning process.</a:t>
          </a:r>
          <a:endParaRPr lang="en-US" b="0" dirty="0"/>
        </a:p>
      </dgm:t>
    </dgm:pt>
    <dgm:pt modelId="{E834C5E9-9168-4C07-8BBC-A52DADD5D2D2}" type="parTrans" cxnId="{5892D1F6-7DC0-4778-A0AF-BF1FBA2BE3F4}">
      <dgm:prSet/>
      <dgm:spPr/>
      <dgm:t>
        <a:bodyPr/>
        <a:lstStyle/>
        <a:p>
          <a:endParaRPr lang="en-IN"/>
        </a:p>
      </dgm:t>
    </dgm:pt>
    <dgm:pt modelId="{93EE6BB0-FCF6-4759-85B1-04C0337B6F2D}" type="sibTrans" cxnId="{5892D1F6-7DC0-4778-A0AF-BF1FBA2BE3F4}">
      <dgm:prSet/>
      <dgm:spPr/>
      <dgm:t>
        <a:bodyPr/>
        <a:lstStyle/>
        <a:p>
          <a:endParaRPr lang="en-IN"/>
        </a:p>
      </dgm:t>
    </dgm:pt>
    <dgm:pt modelId="{5F0B8D8B-8CAB-4659-B101-97260FE403EE}">
      <dgm:prSet/>
      <dgm:spPr>
        <a:solidFill>
          <a:srgbClr val="099BF1"/>
        </a:solidFill>
      </dgm:spPr>
      <dgm:t>
        <a:bodyPr/>
        <a:lstStyle/>
        <a:p>
          <a:r>
            <a:rPr lang="en-US" b="1" i="0" u="none" dirty="0"/>
            <a:t>2. Early Exposure: Early career exploration in various fields enables students to better prepare for the job market in both academic and non-academic by enabling them to match their interests with their career aspirations.</a:t>
          </a:r>
          <a:endParaRPr lang="en-US" b="0" dirty="0"/>
        </a:p>
      </dgm:t>
    </dgm:pt>
    <dgm:pt modelId="{5E64E3BE-671C-481D-A15C-C63AEBCEB0EF}" type="parTrans" cxnId="{CBEA93C2-6FC1-4D77-9662-92EF040C9C02}">
      <dgm:prSet/>
      <dgm:spPr/>
      <dgm:t>
        <a:bodyPr/>
        <a:lstStyle/>
        <a:p>
          <a:endParaRPr lang="en-IN"/>
        </a:p>
      </dgm:t>
    </dgm:pt>
    <dgm:pt modelId="{842DF9AB-C6B4-4CC3-AB37-D5A4AAB3A455}" type="sibTrans" cxnId="{CBEA93C2-6FC1-4D77-9662-92EF040C9C02}">
      <dgm:prSet/>
      <dgm:spPr/>
      <dgm:t>
        <a:bodyPr/>
        <a:lstStyle/>
        <a:p>
          <a:endParaRPr lang="en-IN"/>
        </a:p>
      </dgm:t>
    </dgm:pt>
    <dgm:pt modelId="{A4D5C171-EDF8-441D-ACF0-50F4D81E60E8}">
      <dgm:prSet/>
      <dgm:spPr>
        <a:solidFill>
          <a:srgbClr val="0B6EE9"/>
        </a:solidFill>
      </dgm:spPr>
      <dgm:t>
        <a:bodyPr/>
        <a:lstStyle/>
        <a:p>
          <a:r>
            <a:rPr lang="en-US" b="1" i="0" u="none"/>
            <a:t>Equal Access to Opportunities: The app can lessen inequality by leveling the playing field for students from various backgrounds by offering tools and guidance.</a:t>
          </a:r>
          <a:endParaRPr lang="en-US" b="0"/>
        </a:p>
      </dgm:t>
    </dgm:pt>
    <dgm:pt modelId="{8823DE7B-8D0D-402D-B699-E5B7BD2DFB69}" type="parTrans" cxnId="{4BB52F23-4F31-4E73-B2C3-6EB8EE08EB89}">
      <dgm:prSet/>
      <dgm:spPr/>
      <dgm:t>
        <a:bodyPr/>
        <a:lstStyle/>
        <a:p>
          <a:endParaRPr lang="en-IN"/>
        </a:p>
      </dgm:t>
    </dgm:pt>
    <dgm:pt modelId="{C168B494-37C8-413A-B8DB-CB6315193E82}" type="sibTrans" cxnId="{4BB52F23-4F31-4E73-B2C3-6EB8EE08EB89}">
      <dgm:prSet/>
      <dgm:spPr/>
      <dgm:t>
        <a:bodyPr/>
        <a:lstStyle/>
        <a:p>
          <a:endParaRPr lang="en-IN"/>
        </a:p>
      </dgm:t>
    </dgm:pt>
    <dgm:pt modelId="{5CD5548C-CB41-4D11-AB70-7CAD4DBBA5D8}">
      <dgm:prSet/>
      <dgm:spPr>
        <a:solidFill>
          <a:srgbClr val="0C58E5"/>
        </a:solidFill>
      </dgm:spPr>
      <dgm:t>
        <a:bodyPr/>
        <a:lstStyle/>
        <a:p>
          <a:r>
            <a:rPr lang="en-US" b="1" i="0" u="none" dirty="0"/>
            <a:t>Education Cost Savings: Students can save time and money by making well-informed judgments regarding their career and avoiding pointless courses or degrees.</a:t>
          </a:r>
          <a:endParaRPr lang="en-US" b="0" dirty="0"/>
        </a:p>
      </dgm:t>
    </dgm:pt>
    <dgm:pt modelId="{8F937B24-0118-4008-81DA-F551CEB439E7}" type="parTrans" cxnId="{041D04DD-5604-4ABD-A816-04F2725DAC4B}">
      <dgm:prSet/>
      <dgm:spPr/>
      <dgm:t>
        <a:bodyPr/>
        <a:lstStyle/>
        <a:p>
          <a:endParaRPr lang="en-IN"/>
        </a:p>
      </dgm:t>
    </dgm:pt>
    <dgm:pt modelId="{DC14DD06-BC1F-4243-91EA-4698FD61CD8D}" type="sibTrans" cxnId="{041D04DD-5604-4ABD-A816-04F2725DAC4B}">
      <dgm:prSet/>
      <dgm:spPr/>
      <dgm:t>
        <a:bodyPr/>
        <a:lstStyle/>
        <a:p>
          <a:endParaRPr lang="en-IN"/>
        </a:p>
      </dgm:t>
    </dgm:pt>
    <dgm:pt modelId="{615C982C-89F1-4166-A844-B95E34CF2B82}">
      <dgm:prSet/>
      <dgm:spPr>
        <a:solidFill>
          <a:srgbClr val="0D41E1"/>
        </a:solidFill>
      </dgm:spPr>
      <dgm:t>
        <a:bodyPr/>
        <a:lstStyle/>
        <a:p>
          <a:r>
            <a:rPr lang="en-US" b="1" i="0" u="none" dirty="0"/>
            <a:t>Economic Growth: A well-guided workforce is more efficient and innovative, contributing to overall economic growth.</a:t>
          </a:r>
          <a:endParaRPr lang="en-US" b="0" dirty="0"/>
        </a:p>
      </dgm:t>
    </dgm:pt>
    <dgm:pt modelId="{0D391968-62EB-401D-B734-CB4DFED6116C}" type="parTrans" cxnId="{5FEE9F3B-E81E-406F-9028-B190C26B6094}">
      <dgm:prSet/>
      <dgm:spPr/>
      <dgm:t>
        <a:bodyPr/>
        <a:lstStyle/>
        <a:p>
          <a:endParaRPr lang="en-IN"/>
        </a:p>
      </dgm:t>
    </dgm:pt>
    <dgm:pt modelId="{65BBB789-C1E4-4F98-BDC1-FCA4F59FF679}" type="sibTrans" cxnId="{5FEE9F3B-E81E-406F-9028-B190C26B6094}">
      <dgm:prSet/>
      <dgm:spPr/>
      <dgm:t>
        <a:bodyPr/>
        <a:lstStyle/>
        <a:p>
          <a:endParaRPr lang="en-IN"/>
        </a:p>
      </dgm:t>
    </dgm:pt>
    <dgm:pt modelId="{C54460AF-0D23-4B4F-8FA8-8BE5217FD406}">
      <dgm:prSet/>
      <dgm:spPr/>
      <dgm:t>
        <a:bodyPr/>
        <a:lstStyle/>
        <a:p>
          <a:endParaRPr lang="en-IN"/>
        </a:p>
      </dgm:t>
    </dgm:pt>
    <dgm:pt modelId="{5B42779F-D7E5-4815-B097-548B560AFAB7}" type="parTrans" cxnId="{B0C4E970-8BCB-41ED-8EA1-9A819BD53317}">
      <dgm:prSet/>
      <dgm:spPr/>
      <dgm:t>
        <a:bodyPr/>
        <a:lstStyle/>
        <a:p>
          <a:endParaRPr lang="en-IN"/>
        </a:p>
      </dgm:t>
    </dgm:pt>
    <dgm:pt modelId="{F6467099-D522-4A74-B528-E0C332668006}" type="sibTrans" cxnId="{B0C4E970-8BCB-41ED-8EA1-9A819BD53317}">
      <dgm:prSet/>
      <dgm:spPr/>
      <dgm:t>
        <a:bodyPr/>
        <a:lstStyle/>
        <a:p>
          <a:endParaRPr lang="en-IN"/>
        </a:p>
      </dgm:t>
    </dgm:pt>
    <dgm:pt modelId="{36C24D9C-7CB8-4D73-A684-497F35761718}">
      <dgm:prSet/>
      <dgm:spPr>
        <a:solidFill>
          <a:srgbClr val="0A85ED"/>
        </a:solidFill>
      </dgm:spPr>
      <dgm:t>
        <a:bodyPr/>
        <a:lstStyle/>
        <a:p>
          <a:r>
            <a:rPr lang="en-US" b="1" i="0" u="sng" dirty="0"/>
            <a:t>BENEFITS OF THE SOLUTION (SOCIAL, ECONOMIC, ENVIRONMENTAL, ETC.)</a:t>
          </a:r>
          <a:r>
            <a:rPr lang="en-US" b="1" i="0" u="none" dirty="0"/>
            <a:t>:</a:t>
          </a:r>
          <a:endParaRPr lang="en-US" b="0" u="sng" dirty="0"/>
        </a:p>
      </dgm:t>
    </dgm:pt>
    <dgm:pt modelId="{888C0875-4CB8-4144-9EB1-A01746380E0D}" type="sibTrans" cxnId="{19A7A1AA-B5A3-4648-A830-62BC3B6898FD}">
      <dgm:prSet/>
      <dgm:spPr/>
      <dgm:t>
        <a:bodyPr/>
        <a:lstStyle/>
        <a:p>
          <a:endParaRPr lang="en-IN"/>
        </a:p>
      </dgm:t>
    </dgm:pt>
    <dgm:pt modelId="{433A4509-921E-489F-986A-52B695E7AF83}" type="parTrans" cxnId="{19A7A1AA-B5A3-4648-A830-62BC3B6898FD}">
      <dgm:prSet/>
      <dgm:spPr/>
      <dgm:t>
        <a:bodyPr/>
        <a:lstStyle/>
        <a:p>
          <a:endParaRPr lang="en-IN"/>
        </a:p>
      </dgm:t>
    </dgm:pt>
    <dgm:pt modelId="{85126846-D8EB-422E-BDF6-60679803B165}" type="pres">
      <dgm:prSet presAssocID="{9C5F1E09-0F1F-4C13-ACE6-A2FDB20C082F}" presName="Name0" presStyleCnt="0">
        <dgm:presLayoutVars>
          <dgm:chMax val="7"/>
          <dgm:chPref val="7"/>
          <dgm:dir/>
        </dgm:presLayoutVars>
      </dgm:prSet>
      <dgm:spPr/>
    </dgm:pt>
    <dgm:pt modelId="{C140A160-8CC1-46D1-B186-1F7B14385AA5}" type="pres">
      <dgm:prSet presAssocID="{9C5F1E09-0F1F-4C13-ACE6-A2FDB20C082F}" presName="Name1" presStyleCnt="0"/>
      <dgm:spPr/>
    </dgm:pt>
    <dgm:pt modelId="{BD43F7C3-F208-4879-94DF-60C9EA87BEFD}" type="pres">
      <dgm:prSet presAssocID="{9C5F1E09-0F1F-4C13-ACE6-A2FDB20C082F}" presName="cycle" presStyleCnt="0"/>
      <dgm:spPr/>
    </dgm:pt>
    <dgm:pt modelId="{EA84873C-959B-42BC-ACE0-3CBB0424F609}" type="pres">
      <dgm:prSet presAssocID="{9C5F1E09-0F1F-4C13-ACE6-A2FDB20C082F}" presName="srcNode" presStyleLbl="node1" presStyleIdx="0" presStyleCnt="7"/>
      <dgm:spPr/>
    </dgm:pt>
    <dgm:pt modelId="{B7342CE3-7BEA-49DD-B294-01EC73954D79}" type="pres">
      <dgm:prSet presAssocID="{9C5F1E09-0F1F-4C13-ACE6-A2FDB20C082F}" presName="conn" presStyleLbl="parChTrans1D2" presStyleIdx="0" presStyleCnt="1"/>
      <dgm:spPr/>
    </dgm:pt>
    <dgm:pt modelId="{6827316B-893B-43B7-9A3F-F19621F9EDEF}" type="pres">
      <dgm:prSet presAssocID="{9C5F1E09-0F1F-4C13-ACE6-A2FDB20C082F}" presName="extraNode" presStyleLbl="node1" presStyleIdx="0" presStyleCnt="7"/>
      <dgm:spPr/>
    </dgm:pt>
    <dgm:pt modelId="{D22F1979-7EBA-49C4-9F69-62E52A4C4F0F}" type="pres">
      <dgm:prSet presAssocID="{9C5F1E09-0F1F-4C13-ACE6-A2FDB20C082F}" presName="dstNode" presStyleLbl="node1" presStyleIdx="0" presStyleCnt="7"/>
      <dgm:spPr/>
    </dgm:pt>
    <dgm:pt modelId="{6255D5BD-FE1E-4D91-9111-F946EB3CF638}" type="pres">
      <dgm:prSet presAssocID="{3A626A1F-C7C4-4FB1-A6A3-02195D13999B}" presName="text_1" presStyleLbl="node1" presStyleIdx="0" presStyleCnt="7">
        <dgm:presLayoutVars>
          <dgm:bulletEnabled val="1"/>
        </dgm:presLayoutVars>
      </dgm:prSet>
      <dgm:spPr/>
    </dgm:pt>
    <dgm:pt modelId="{912F04AE-9F50-4505-A948-F60E3CBCC980}" type="pres">
      <dgm:prSet presAssocID="{3A626A1F-C7C4-4FB1-A6A3-02195D13999B}" presName="accent_1" presStyleCnt="0"/>
      <dgm:spPr/>
    </dgm:pt>
    <dgm:pt modelId="{4BEBF61D-6C81-41C3-A119-58D6E83FF0C9}" type="pres">
      <dgm:prSet presAssocID="{3A626A1F-C7C4-4FB1-A6A3-02195D13999B}" presName="accentRepeatNode" presStyleLbl="solidFgAcc1" presStyleIdx="0" presStyleCnt="7"/>
      <dgm:spPr/>
    </dgm:pt>
    <dgm:pt modelId="{6D407201-8726-4C21-B703-A8D66B835EA0}" type="pres">
      <dgm:prSet presAssocID="{67FBE66E-0578-4DA9-97CC-52D448F7EB6B}" presName="text_2" presStyleLbl="node1" presStyleIdx="1" presStyleCnt="7">
        <dgm:presLayoutVars>
          <dgm:bulletEnabled val="1"/>
        </dgm:presLayoutVars>
      </dgm:prSet>
      <dgm:spPr/>
    </dgm:pt>
    <dgm:pt modelId="{EB7E1FD7-0018-4FFA-961B-48DFBBC2FDED}" type="pres">
      <dgm:prSet presAssocID="{67FBE66E-0578-4DA9-97CC-52D448F7EB6B}" presName="accent_2" presStyleCnt="0"/>
      <dgm:spPr/>
    </dgm:pt>
    <dgm:pt modelId="{1C795AEE-7F1D-4FA5-9B67-FD3E989D1CFF}" type="pres">
      <dgm:prSet presAssocID="{67FBE66E-0578-4DA9-97CC-52D448F7EB6B}" presName="accentRepeatNode" presStyleLbl="solidFgAcc1" presStyleIdx="1" presStyleCnt="7"/>
      <dgm:spPr/>
    </dgm:pt>
    <dgm:pt modelId="{1E439E78-79AC-43D8-8E7F-99427D9E13BD}" type="pres">
      <dgm:prSet presAssocID="{5F0B8D8B-8CAB-4659-B101-97260FE403EE}" presName="text_3" presStyleLbl="node1" presStyleIdx="2" presStyleCnt="7">
        <dgm:presLayoutVars>
          <dgm:bulletEnabled val="1"/>
        </dgm:presLayoutVars>
      </dgm:prSet>
      <dgm:spPr/>
    </dgm:pt>
    <dgm:pt modelId="{D33EAED1-71CF-4672-B1C8-983E7F1EC7B2}" type="pres">
      <dgm:prSet presAssocID="{5F0B8D8B-8CAB-4659-B101-97260FE403EE}" presName="accent_3" presStyleCnt="0"/>
      <dgm:spPr/>
    </dgm:pt>
    <dgm:pt modelId="{6E33C4B9-9B65-4338-85BE-46BBA5565864}" type="pres">
      <dgm:prSet presAssocID="{5F0B8D8B-8CAB-4659-B101-97260FE403EE}" presName="accentRepeatNode" presStyleLbl="solidFgAcc1" presStyleIdx="2" presStyleCnt="7"/>
      <dgm:spPr/>
    </dgm:pt>
    <dgm:pt modelId="{07D0EA29-4155-46B5-9DBB-AED3A8388153}" type="pres">
      <dgm:prSet presAssocID="{36C24D9C-7CB8-4D73-A684-497F35761718}" presName="text_4" presStyleLbl="node1" presStyleIdx="3" presStyleCnt="7">
        <dgm:presLayoutVars>
          <dgm:bulletEnabled val="1"/>
        </dgm:presLayoutVars>
      </dgm:prSet>
      <dgm:spPr/>
    </dgm:pt>
    <dgm:pt modelId="{51AF451E-D97F-4381-956F-832FC42671DF}" type="pres">
      <dgm:prSet presAssocID="{36C24D9C-7CB8-4D73-A684-497F35761718}" presName="accent_4" presStyleCnt="0"/>
      <dgm:spPr/>
    </dgm:pt>
    <dgm:pt modelId="{6D1F774B-1999-40B3-8654-A4023DEC30D3}" type="pres">
      <dgm:prSet presAssocID="{36C24D9C-7CB8-4D73-A684-497F35761718}" presName="accentRepeatNode" presStyleLbl="solidFgAcc1" presStyleIdx="3" presStyleCnt="7"/>
      <dgm:spPr/>
    </dgm:pt>
    <dgm:pt modelId="{B8907A16-2D12-4AEF-A902-C6CA93F1A080}" type="pres">
      <dgm:prSet presAssocID="{A4D5C171-EDF8-441D-ACF0-50F4D81E60E8}" presName="text_5" presStyleLbl="node1" presStyleIdx="4" presStyleCnt="7">
        <dgm:presLayoutVars>
          <dgm:bulletEnabled val="1"/>
        </dgm:presLayoutVars>
      </dgm:prSet>
      <dgm:spPr/>
    </dgm:pt>
    <dgm:pt modelId="{D0D54940-4564-4AC7-A937-3E7A4DAF5711}" type="pres">
      <dgm:prSet presAssocID="{A4D5C171-EDF8-441D-ACF0-50F4D81E60E8}" presName="accent_5" presStyleCnt="0"/>
      <dgm:spPr/>
    </dgm:pt>
    <dgm:pt modelId="{0A93D27F-4F2B-4B82-99C1-3F830761E910}" type="pres">
      <dgm:prSet presAssocID="{A4D5C171-EDF8-441D-ACF0-50F4D81E60E8}" presName="accentRepeatNode" presStyleLbl="solidFgAcc1" presStyleIdx="4" presStyleCnt="7"/>
      <dgm:spPr/>
    </dgm:pt>
    <dgm:pt modelId="{D127049A-7BB3-4F0E-86E6-90B53B8DA927}" type="pres">
      <dgm:prSet presAssocID="{5CD5548C-CB41-4D11-AB70-7CAD4DBBA5D8}" presName="text_6" presStyleLbl="node1" presStyleIdx="5" presStyleCnt="7">
        <dgm:presLayoutVars>
          <dgm:bulletEnabled val="1"/>
        </dgm:presLayoutVars>
      </dgm:prSet>
      <dgm:spPr/>
    </dgm:pt>
    <dgm:pt modelId="{3F0E952F-EB00-45E6-8B52-7DA633C4D295}" type="pres">
      <dgm:prSet presAssocID="{5CD5548C-CB41-4D11-AB70-7CAD4DBBA5D8}" presName="accent_6" presStyleCnt="0"/>
      <dgm:spPr/>
    </dgm:pt>
    <dgm:pt modelId="{810EF2E3-C9B5-4289-888E-E4A7033B3F3E}" type="pres">
      <dgm:prSet presAssocID="{5CD5548C-CB41-4D11-AB70-7CAD4DBBA5D8}" presName="accentRepeatNode" presStyleLbl="solidFgAcc1" presStyleIdx="5" presStyleCnt="7"/>
      <dgm:spPr/>
    </dgm:pt>
    <dgm:pt modelId="{04106E90-76ED-4B35-93DE-84F9DAB199C1}" type="pres">
      <dgm:prSet presAssocID="{615C982C-89F1-4166-A844-B95E34CF2B82}" presName="text_7" presStyleLbl="node1" presStyleIdx="6" presStyleCnt="7">
        <dgm:presLayoutVars>
          <dgm:bulletEnabled val="1"/>
        </dgm:presLayoutVars>
      </dgm:prSet>
      <dgm:spPr/>
    </dgm:pt>
    <dgm:pt modelId="{186D8319-4B15-4D7A-8D42-2963A2828C3E}" type="pres">
      <dgm:prSet presAssocID="{615C982C-89F1-4166-A844-B95E34CF2B82}" presName="accent_7" presStyleCnt="0"/>
      <dgm:spPr/>
    </dgm:pt>
    <dgm:pt modelId="{55F28305-05DF-4F82-AB7C-EFAA98EBE347}" type="pres">
      <dgm:prSet presAssocID="{615C982C-89F1-4166-A844-B95E34CF2B82}" presName="accentRepeatNode" presStyleLbl="solidFgAcc1" presStyleIdx="6" presStyleCnt="7"/>
      <dgm:spPr/>
    </dgm:pt>
  </dgm:ptLst>
  <dgm:cxnLst>
    <dgm:cxn modelId="{5C924C1B-37E2-40B8-985C-680226D82349}" type="presOf" srcId="{9C5F1E09-0F1F-4C13-ACE6-A2FDB20C082F}" destId="{85126846-D8EB-422E-BDF6-60679803B165}" srcOrd="0" destOrd="0" presId="urn:microsoft.com/office/officeart/2008/layout/VerticalCurvedList"/>
    <dgm:cxn modelId="{21BF7B1C-1474-4EA8-BA70-2DF0A8537A85}" type="presOf" srcId="{36C24D9C-7CB8-4D73-A684-497F35761718}" destId="{07D0EA29-4155-46B5-9DBB-AED3A8388153}" srcOrd="0" destOrd="0" presId="urn:microsoft.com/office/officeart/2008/layout/VerticalCurvedList"/>
    <dgm:cxn modelId="{4BB52F23-4F31-4E73-B2C3-6EB8EE08EB89}" srcId="{9C5F1E09-0F1F-4C13-ACE6-A2FDB20C082F}" destId="{A4D5C171-EDF8-441D-ACF0-50F4D81E60E8}" srcOrd="4" destOrd="0" parTransId="{8823DE7B-8D0D-402D-B699-E5B7BD2DFB69}" sibTransId="{C168B494-37C8-413A-B8DB-CB6315193E82}"/>
    <dgm:cxn modelId="{5FEE9F3B-E81E-406F-9028-B190C26B6094}" srcId="{9C5F1E09-0F1F-4C13-ACE6-A2FDB20C082F}" destId="{615C982C-89F1-4166-A844-B95E34CF2B82}" srcOrd="6" destOrd="0" parTransId="{0D391968-62EB-401D-B734-CB4DFED6116C}" sibTransId="{65BBB789-C1E4-4F98-BDC1-FCA4F59FF679}"/>
    <dgm:cxn modelId="{E170EF5D-21DE-4FBE-B54C-73040ACFA3A0}" type="presOf" srcId="{A4D5C171-EDF8-441D-ACF0-50F4D81E60E8}" destId="{B8907A16-2D12-4AEF-A902-C6CA93F1A080}" srcOrd="0" destOrd="0" presId="urn:microsoft.com/office/officeart/2008/layout/VerticalCurvedList"/>
    <dgm:cxn modelId="{B0C4E970-8BCB-41ED-8EA1-9A819BD53317}" srcId="{9C5F1E09-0F1F-4C13-ACE6-A2FDB20C082F}" destId="{C54460AF-0D23-4B4F-8FA8-8BE5217FD406}" srcOrd="7" destOrd="0" parTransId="{5B42779F-D7E5-4815-B097-548B560AFAB7}" sibTransId="{F6467099-D522-4A74-B528-E0C332668006}"/>
    <dgm:cxn modelId="{3B6E1A7A-6E97-4ADA-9100-F91DA5329DD6}" type="presOf" srcId="{615C982C-89F1-4166-A844-B95E34CF2B82}" destId="{04106E90-76ED-4B35-93DE-84F9DAB199C1}" srcOrd="0" destOrd="0" presId="urn:microsoft.com/office/officeart/2008/layout/VerticalCurvedList"/>
    <dgm:cxn modelId="{8E690A96-E277-482A-8708-E475290D4ED9}" type="presOf" srcId="{3A626A1F-C7C4-4FB1-A6A3-02195D13999B}" destId="{6255D5BD-FE1E-4D91-9111-F946EB3CF638}" srcOrd="0" destOrd="0" presId="urn:microsoft.com/office/officeart/2008/layout/VerticalCurvedList"/>
    <dgm:cxn modelId="{4D96F49A-12F1-4C5C-9AF1-7E7F75722164}" type="presOf" srcId="{927644CF-8FDF-4024-9F3F-16A134FAEE41}" destId="{B7342CE3-7BEA-49DD-B294-01EC73954D79}" srcOrd="0" destOrd="0" presId="urn:microsoft.com/office/officeart/2008/layout/VerticalCurvedList"/>
    <dgm:cxn modelId="{19A7A1AA-B5A3-4648-A830-62BC3B6898FD}" srcId="{9C5F1E09-0F1F-4C13-ACE6-A2FDB20C082F}" destId="{36C24D9C-7CB8-4D73-A684-497F35761718}" srcOrd="3" destOrd="0" parTransId="{433A4509-921E-489F-986A-52B695E7AF83}" sibTransId="{888C0875-4CB8-4144-9EB1-A01746380E0D}"/>
    <dgm:cxn modelId="{CBEA93C2-6FC1-4D77-9662-92EF040C9C02}" srcId="{9C5F1E09-0F1F-4C13-ACE6-A2FDB20C082F}" destId="{5F0B8D8B-8CAB-4659-B101-97260FE403EE}" srcOrd="2" destOrd="0" parTransId="{5E64E3BE-671C-481D-A15C-C63AEBCEB0EF}" sibTransId="{842DF9AB-C6B4-4CC3-AB37-D5A4AAB3A455}"/>
    <dgm:cxn modelId="{F70B1CCC-493C-4C31-8BBA-77FC25EA14D0}" type="presOf" srcId="{5F0B8D8B-8CAB-4659-B101-97260FE403EE}" destId="{1E439E78-79AC-43D8-8E7F-99427D9E13BD}" srcOrd="0" destOrd="0" presId="urn:microsoft.com/office/officeart/2008/layout/VerticalCurvedList"/>
    <dgm:cxn modelId="{3CA133DC-9FAF-4785-8FC9-58BA654FB899}" type="presOf" srcId="{67FBE66E-0578-4DA9-97CC-52D448F7EB6B}" destId="{6D407201-8726-4C21-B703-A8D66B835EA0}" srcOrd="0" destOrd="0" presId="urn:microsoft.com/office/officeart/2008/layout/VerticalCurvedList"/>
    <dgm:cxn modelId="{041D04DD-5604-4ABD-A816-04F2725DAC4B}" srcId="{9C5F1E09-0F1F-4C13-ACE6-A2FDB20C082F}" destId="{5CD5548C-CB41-4D11-AB70-7CAD4DBBA5D8}" srcOrd="5" destOrd="0" parTransId="{8F937B24-0118-4008-81DA-F551CEB439E7}" sibTransId="{DC14DD06-BC1F-4243-91EA-4698FD61CD8D}"/>
    <dgm:cxn modelId="{AD6843EF-85F4-4CFE-95EC-4713B551959E}" type="presOf" srcId="{5CD5548C-CB41-4D11-AB70-7CAD4DBBA5D8}" destId="{D127049A-7BB3-4F0E-86E6-90B53B8DA927}" srcOrd="0" destOrd="0" presId="urn:microsoft.com/office/officeart/2008/layout/VerticalCurvedList"/>
    <dgm:cxn modelId="{D3E7CCF3-E2AE-45EF-988F-832A800DEAAD}" srcId="{9C5F1E09-0F1F-4C13-ACE6-A2FDB20C082F}" destId="{3A626A1F-C7C4-4FB1-A6A3-02195D13999B}" srcOrd="0" destOrd="0" parTransId="{2CC509BE-40B7-4370-8F15-2A919517756C}" sibTransId="{927644CF-8FDF-4024-9F3F-16A134FAEE41}"/>
    <dgm:cxn modelId="{5892D1F6-7DC0-4778-A0AF-BF1FBA2BE3F4}" srcId="{9C5F1E09-0F1F-4C13-ACE6-A2FDB20C082F}" destId="{67FBE66E-0578-4DA9-97CC-52D448F7EB6B}" srcOrd="1" destOrd="0" parTransId="{E834C5E9-9168-4C07-8BBC-A52DADD5D2D2}" sibTransId="{93EE6BB0-FCF6-4759-85B1-04C0337B6F2D}"/>
    <dgm:cxn modelId="{FA1A63B4-6983-4382-A3D6-B176F4A32276}" type="presParOf" srcId="{85126846-D8EB-422E-BDF6-60679803B165}" destId="{C140A160-8CC1-46D1-B186-1F7B14385AA5}" srcOrd="0" destOrd="0" presId="urn:microsoft.com/office/officeart/2008/layout/VerticalCurvedList"/>
    <dgm:cxn modelId="{3CA6A05A-CAB8-4D4D-B360-3EE1ACA66886}" type="presParOf" srcId="{C140A160-8CC1-46D1-B186-1F7B14385AA5}" destId="{BD43F7C3-F208-4879-94DF-60C9EA87BEFD}" srcOrd="0" destOrd="0" presId="urn:microsoft.com/office/officeart/2008/layout/VerticalCurvedList"/>
    <dgm:cxn modelId="{62A5A5A4-11ED-4876-9125-EBC19BCEA13D}" type="presParOf" srcId="{BD43F7C3-F208-4879-94DF-60C9EA87BEFD}" destId="{EA84873C-959B-42BC-ACE0-3CBB0424F609}" srcOrd="0" destOrd="0" presId="urn:microsoft.com/office/officeart/2008/layout/VerticalCurvedList"/>
    <dgm:cxn modelId="{E7A3DC72-C13C-48F2-8B6F-BF5C6B5D3A3E}" type="presParOf" srcId="{BD43F7C3-F208-4879-94DF-60C9EA87BEFD}" destId="{B7342CE3-7BEA-49DD-B294-01EC73954D79}" srcOrd="1" destOrd="0" presId="urn:microsoft.com/office/officeart/2008/layout/VerticalCurvedList"/>
    <dgm:cxn modelId="{3BE8B5E9-1EA8-441C-9203-9D51A75414F4}" type="presParOf" srcId="{BD43F7C3-F208-4879-94DF-60C9EA87BEFD}" destId="{6827316B-893B-43B7-9A3F-F19621F9EDEF}" srcOrd="2" destOrd="0" presId="urn:microsoft.com/office/officeart/2008/layout/VerticalCurvedList"/>
    <dgm:cxn modelId="{5B5D86D1-D6E5-42E1-9868-C59CE6F2E5CC}" type="presParOf" srcId="{BD43F7C3-F208-4879-94DF-60C9EA87BEFD}" destId="{D22F1979-7EBA-49C4-9F69-62E52A4C4F0F}" srcOrd="3" destOrd="0" presId="urn:microsoft.com/office/officeart/2008/layout/VerticalCurvedList"/>
    <dgm:cxn modelId="{3213CFD6-3A0D-4FEA-9267-1A12884925E7}" type="presParOf" srcId="{C140A160-8CC1-46D1-B186-1F7B14385AA5}" destId="{6255D5BD-FE1E-4D91-9111-F946EB3CF638}" srcOrd="1" destOrd="0" presId="urn:microsoft.com/office/officeart/2008/layout/VerticalCurvedList"/>
    <dgm:cxn modelId="{3C2F8CB7-BC40-4ACD-850C-2510E15A97E5}" type="presParOf" srcId="{C140A160-8CC1-46D1-B186-1F7B14385AA5}" destId="{912F04AE-9F50-4505-A948-F60E3CBCC980}" srcOrd="2" destOrd="0" presId="urn:microsoft.com/office/officeart/2008/layout/VerticalCurvedList"/>
    <dgm:cxn modelId="{D9CC6A89-0948-41C2-99BE-8D0F14607FBD}" type="presParOf" srcId="{912F04AE-9F50-4505-A948-F60E3CBCC980}" destId="{4BEBF61D-6C81-41C3-A119-58D6E83FF0C9}" srcOrd="0" destOrd="0" presId="urn:microsoft.com/office/officeart/2008/layout/VerticalCurvedList"/>
    <dgm:cxn modelId="{864F9599-EB1C-4559-94EF-2D34A42B1595}" type="presParOf" srcId="{C140A160-8CC1-46D1-B186-1F7B14385AA5}" destId="{6D407201-8726-4C21-B703-A8D66B835EA0}" srcOrd="3" destOrd="0" presId="urn:microsoft.com/office/officeart/2008/layout/VerticalCurvedList"/>
    <dgm:cxn modelId="{F421DB11-E20A-4875-94EF-B4CB9A70BB66}" type="presParOf" srcId="{C140A160-8CC1-46D1-B186-1F7B14385AA5}" destId="{EB7E1FD7-0018-4FFA-961B-48DFBBC2FDED}" srcOrd="4" destOrd="0" presId="urn:microsoft.com/office/officeart/2008/layout/VerticalCurvedList"/>
    <dgm:cxn modelId="{2709CB62-BA16-4AAB-A2CB-AE5F57D25A80}" type="presParOf" srcId="{EB7E1FD7-0018-4FFA-961B-48DFBBC2FDED}" destId="{1C795AEE-7F1D-4FA5-9B67-FD3E989D1CFF}" srcOrd="0" destOrd="0" presId="urn:microsoft.com/office/officeart/2008/layout/VerticalCurvedList"/>
    <dgm:cxn modelId="{436FF942-9A1D-4E87-B374-974F92C82A21}" type="presParOf" srcId="{C140A160-8CC1-46D1-B186-1F7B14385AA5}" destId="{1E439E78-79AC-43D8-8E7F-99427D9E13BD}" srcOrd="5" destOrd="0" presId="urn:microsoft.com/office/officeart/2008/layout/VerticalCurvedList"/>
    <dgm:cxn modelId="{89B543B5-981E-41CC-83C7-8F117D2E979B}" type="presParOf" srcId="{C140A160-8CC1-46D1-B186-1F7B14385AA5}" destId="{D33EAED1-71CF-4672-B1C8-983E7F1EC7B2}" srcOrd="6" destOrd="0" presId="urn:microsoft.com/office/officeart/2008/layout/VerticalCurvedList"/>
    <dgm:cxn modelId="{283AD4C3-E254-4EC6-A164-FE0F48918FB1}" type="presParOf" srcId="{D33EAED1-71CF-4672-B1C8-983E7F1EC7B2}" destId="{6E33C4B9-9B65-4338-85BE-46BBA5565864}" srcOrd="0" destOrd="0" presId="urn:microsoft.com/office/officeart/2008/layout/VerticalCurvedList"/>
    <dgm:cxn modelId="{E0D57EC0-8381-4906-8F91-FB563FCEC851}" type="presParOf" srcId="{C140A160-8CC1-46D1-B186-1F7B14385AA5}" destId="{07D0EA29-4155-46B5-9DBB-AED3A8388153}" srcOrd="7" destOrd="0" presId="urn:microsoft.com/office/officeart/2008/layout/VerticalCurvedList"/>
    <dgm:cxn modelId="{26722626-001D-4311-A50D-1CE633B88136}" type="presParOf" srcId="{C140A160-8CC1-46D1-B186-1F7B14385AA5}" destId="{51AF451E-D97F-4381-956F-832FC42671DF}" srcOrd="8" destOrd="0" presId="urn:microsoft.com/office/officeart/2008/layout/VerticalCurvedList"/>
    <dgm:cxn modelId="{33345FF2-1198-4430-BEAA-D0E16290AD78}" type="presParOf" srcId="{51AF451E-D97F-4381-956F-832FC42671DF}" destId="{6D1F774B-1999-40B3-8654-A4023DEC30D3}" srcOrd="0" destOrd="0" presId="urn:microsoft.com/office/officeart/2008/layout/VerticalCurvedList"/>
    <dgm:cxn modelId="{417AE7F5-7557-4BD8-9B27-B3FB1324D685}" type="presParOf" srcId="{C140A160-8CC1-46D1-B186-1F7B14385AA5}" destId="{B8907A16-2D12-4AEF-A902-C6CA93F1A080}" srcOrd="9" destOrd="0" presId="urn:microsoft.com/office/officeart/2008/layout/VerticalCurvedList"/>
    <dgm:cxn modelId="{9B010030-513C-4F10-95C4-289825DB8F02}" type="presParOf" srcId="{C140A160-8CC1-46D1-B186-1F7B14385AA5}" destId="{D0D54940-4564-4AC7-A937-3E7A4DAF5711}" srcOrd="10" destOrd="0" presId="urn:microsoft.com/office/officeart/2008/layout/VerticalCurvedList"/>
    <dgm:cxn modelId="{B907F27D-7994-4C44-864B-AE6A2E5DAFAC}" type="presParOf" srcId="{D0D54940-4564-4AC7-A937-3E7A4DAF5711}" destId="{0A93D27F-4F2B-4B82-99C1-3F830761E910}" srcOrd="0" destOrd="0" presId="urn:microsoft.com/office/officeart/2008/layout/VerticalCurvedList"/>
    <dgm:cxn modelId="{9EEF5300-D050-4FC5-A2A6-86EF4C15C81D}" type="presParOf" srcId="{C140A160-8CC1-46D1-B186-1F7B14385AA5}" destId="{D127049A-7BB3-4F0E-86E6-90B53B8DA927}" srcOrd="11" destOrd="0" presId="urn:microsoft.com/office/officeart/2008/layout/VerticalCurvedList"/>
    <dgm:cxn modelId="{5DA3F5F4-5333-4D18-82BC-26607E5AB88B}" type="presParOf" srcId="{C140A160-8CC1-46D1-B186-1F7B14385AA5}" destId="{3F0E952F-EB00-45E6-8B52-7DA633C4D295}" srcOrd="12" destOrd="0" presId="urn:microsoft.com/office/officeart/2008/layout/VerticalCurvedList"/>
    <dgm:cxn modelId="{F85BBDAB-7421-483A-A03C-EDC151F82B9A}" type="presParOf" srcId="{3F0E952F-EB00-45E6-8B52-7DA633C4D295}" destId="{810EF2E3-C9B5-4289-888E-E4A7033B3F3E}" srcOrd="0" destOrd="0" presId="urn:microsoft.com/office/officeart/2008/layout/VerticalCurvedList"/>
    <dgm:cxn modelId="{D9FDECF2-5769-4D59-9A23-A2E90961A611}" type="presParOf" srcId="{C140A160-8CC1-46D1-B186-1F7B14385AA5}" destId="{04106E90-76ED-4B35-93DE-84F9DAB199C1}" srcOrd="13" destOrd="0" presId="urn:microsoft.com/office/officeart/2008/layout/VerticalCurvedList"/>
    <dgm:cxn modelId="{EB70A846-9545-409D-BBA5-ED09D3149C9D}" type="presParOf" srcId="{C140A160-8CC1-46D1-B186-1F7B14385AA5}" destId="{186D8319-4B15-4D7A-8D42-2963A2828C3E}" srcOrd="14" destOrd="0" presId="urn:microsoft.com/office/officeart/2008/layout/VerticalCurvedList"/>
    <dgm:cxn modelId="{92959B8E-1F70-4347-9FD0-A9381032329F}" type="presParOf" srcId="{186D8319-4B15-4D7A-8D42-2963A2828C3E}" destId="{55F28305-05DF-4F82-AB7C-EFAA98EBE347}"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377086-9C62-41AD-AC69-8CBD398DAAC0}">
      <dsp:nvSpPr>
        <dsp:cNvPr id="0" name=""/>
        <dsp:cNvSpPr/>
      </dsp:nvSpPr>
      <dsp:spPr>
        <a:xfrm>
          <a:off x="2471" y="0"/>
          <a:ext cx="3845678" cy="5105160"/>
        </a:xfrm>
        <a:prstGeom prst="roundRect">
          <a:avLst>
            <a:gd name="adj" fmla="val 10000"/>
          </a:avLst>
        </a:prstGeom>
        <a:solidFill>
          <a:schemeClr val="accent4">
            <a:hueOff val="0"/>
            <a:satOff val="0"/>
            <a:lumOff val="0"/>
            <a:alphaOff val="0"/>
          </a:schemeClr>
        </a:solidFill>
        <a:ln w="25400" cap="flat" cmpd="sng" algn="ctr">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622300">
            <a:lnSpc>
              <a:spcPct val="90000"/>
            </a:lnSpc>
            <a:spcBef>
              <a:spcPct val="0"/>
            </a:spcBef>
            <a:spcAft>
              <a:spcPct val="35000"/>
            </a:spcAft>
            <a:buNone/>
          </a:pPr>
          <a:r>
            <a:rPr lang="en-IN" sz="1400" b="1" u="sng" kern="1200" dirty="0">
              <a:latin typeface="Times New Roman" panose="02020603050405020304" pitchFamily="18" charset="0"/>
              <a:cs typeface="Times New Roman" panose="02020603050405020304" pitchFamily="18" charset="0"/>
            </a:rPr>
            <a:t>OUR APP IS DEDICATED TO:</a:t>
          </a:r>
        </a:p>
        <a:p>
          <a:pPr marL="57150" lvl="1" indent="-57150" algn="ctr" defTabSz="488950">
            <a:lnSpc>
              <a:spcPct val="90000"/>
            </a:lnSpc>
            <a:spcBef>
              <a:spcPct val="0"/>
            </a:spcBef>
            <a:spcAft>
              <a:spcPct val="15000"/>
            </a:spcAft>
            <a:buChar char="•"/>
          </a:pPr>
          <a:r>
            <a:rPr lang="en-IN" sz="1100" b="1" kern="1200" dirty="0">
              <a:latin typeface="Times New Roman" panose="02020603050405020304" pitchFamily="18" charset="0"/>
              <a:cs typeface="Times New Roman" panose="02020603050405020304" pitchFamily="18" charset="0"/>
            </a:rPr>
            <a:t>For Students:</a:t>
          </a:r>
          <a:br>
            <a:rPr lang="en-IN" sz="900" kern="1200" dirty="0">
              <a:latin typeface="Times New Roman" panose="02020603050405020304" pitchFamily="18" charset="0"/>
              <a:cs typeface="Times New Roman" panose="02020603050405020304" pitchFamily="18" charset="0"/>
            </a:rPr>
          </a:br>
          <a:r>
            <a:rPr lang="en-US" sz="900" b="0" i="0" u="none" kern="1200" dirty="0">
              <a:latin typeface="Times New Roman" panose="02020603050405020304" pitchFamily="18" charset="0"/>
              <a:cs typeface="Times New Roman" panose="02020603050405020304" pitchFamily="18" charset="0"/>
            </a:rPr>
            <a:t>Psychometric tests using AI are being used to determine students' interests, strengths, and personality qualities, providing tailored career suggestions based on these results. The app informs learners about future career features in both </a:t>
          </a:r>
          <a:r>
            <a:rPr lang="en-US" sz="900" b="1" i="0" u="none" kern="1200" dirty="0">
              <a:latin typeface="Times New Roman" panose="02020603050405020304" pitchFamily="18" charset="0"/>
              <a:cs typeface="Times New Roman" panose="02020603050405020304" pitchFamily="18" charset="0"/>
            </a:rPr>
            <a:t>Academics </a:t>
          </a:r>
          <a:r>
            <a:rPr lang="en-US" sz="900" b="0" i="0" u="none" kern="1200" dirty="0">
              <a:latin typeface="Times New Roman" panose="02020603050405020304" pitchFamily="18" charset="0"/>
              <a:cs typeface="Times New Roman" panose="02020603050405020304" pitchFamily="18" charset="0"/>
            </a:rPr>
            <a:t>and</a:t>
          </a:r>
          <a:r>
            <a:rPr lang="en-US" sz="900" b="1" i="0" u="none" kern="1200" dirty="0">
              <a:latin typeface="Times New Roman" panose="02020603050405020304" pitchFamily="18" charset="0"/>
              <a:cs typeface="Times New Roman" panose="02020603050405020304" pitchFamily="18" charset="0"/>
            </a:rPr>
            <a:t> Non-Academics </a:t>
          </a:r>
          <a:r>
            <a:rPr lang="en-US" sz="900" b="0" i="0" u="none" kern="1200" dirty="0">
              <a:latin typeface="Times New Roman" panose="02020603050405020304" pitchFamily="18" charset="0"/>
              <a:cs typeface="Times New Roman" panose="02020603050405020304" pitchFamily="18" charset="0"/>
            </a:rPr>
            <a:t>(</a:t>
          </a:r>
          <a:r>
            <a:rPr lang="en-US" sz="900" b="1" i="1" u="none" kern="1200" dirty="0">
              <a:latin typeface="Times New Roman" panose="02020603050405020304" pitchFamily="18" charset="0"/>
              <a:cs typeface="Times New Roman" panose="02020603050405020304" pitchFamily="18" charset="0"/>
            </a:rPr>
            <a:t>music, fine arts, etc.</a:t>
          </a:r>
          <a:r>
            <a:rPr lang="en-US" sz="900" b="0" i="0" u="none" kern="1200" dirty="0">
              <a:latin typeface="Times New Roman" panose="02020603050405020304" pitchFamily="18" charset="0"/>
              <a:cs typeface="Times New Roman" panose="02020603050405020304" pitchFamily="18" charset="0"/>
            </a:rPr>
            <a:t>) , admission tests, and materials to support their chosen path. Starting in eighth grade, the app offers a library with links to books, articles, and other materials to help students develop their strengths and prepare for their chosen career.</a:t>
          </a:r>
          <a:endParaRPr lang="en-IN" sz="900" kern="1200" dirty="0">
            <a:latin typeface="Times New Roman" panose="02020603050405020304" pitchFamily="18" charset="0"/>
            <a:cs typeface="Times New Roman" panose="02020603050405020304" pitchFamily="18" charset="0"/>
          </a:endParaRPr>
        </a:p>
        <a:p>
          <a:pPr marL="57150" lvl="1" indent="-57150" algn="ctr" defTabSz="488950">
            <a:lnSpc>
              <a:spcPct val="90000"/>
            </a:lnSpc>
            <a:spcBef>
              <a:spcPct val="0"/>
            </a:spcBef>
            <a:spcAft>
              <a:spcPct val="15000"/>
            </a:spcAft>
            <a:buChar char="•"/>
          </a:pPr>
          <a:r>
            <a:rPr lang="en-IN" sz="1100" b="1" kern="1200" dirty="0">
              <a:latin typeface="Times New Roman" panose="02020603050405020304" pitchFamily="18" charset="0"/>
              <a:cs typeface="Times New Roman" panose="02020603050405020304" pitchFamily="18" charset="0"/>
            </a:rPr>
            <a:t>For Teachers:</a:t>
          </a:r>
          <a:br>
            <a:rPr lang="en-IN" sz="900" kern="1200" dirty="0">
              <a:latin typeface="Times New Roman" panose="02020603050405020304" pitchFamily="18" charset="0"/>
              <a:cs typeface="Times New Roman" panose="02020603050405020304" pitchFamily="18" charset="0"/>
            </a:rPr>
          </a:br>
          <a:r>
            <a:rPr lang="en-US" sz="900" b="0" kern="1200" dirty="0">
              <a:latin typeface="Times New Roman" panose="02020603050405020304" pitchFamily="18" charset="0"/>
              <a:cs typeface="Times New Roman" panose="02020603050405020304" pitchFamily="18" charset="0"/>
            </a:rPr>
            <a:t>Teachers may organize workshops and seminars to assist students in making career decisions. Connect with mentors for offline seminars for career counselling. </a:t>
          </a:r>
          <a:endParaRPr lang="en-IN" sz="900" kern="1200" dirty="0">
            <a:latin typeface="Times New Roman" panose="02020603050405020304" pitchFamily="18" charset="0"/>
            <a:cs typeface="Times New Roman" panose="02020603050405020304" pitchFamily="18" charset="0"/>
          </a:endParaRPr>
        </a:p>
        <a:p>
          <a:pPr marL="57150" lvl="1" indent="-57150" algn="ctr" defTabSz="488950">
            <a:lnSpc>
              <a:spcPct val="90000"/>
            </a:lnSpc>
            <a:spcBef>
              <a:spcPct val="0"/>
            </a:spcBef>
            <a:spcAft>
              <a:spcPct val="15000"/>
            </a:spcAft>
            <a:buChar char="•"/>
          </a:pPr>
          <a:r>
            <a:rPr lang="en-IN" sz="1100" b="1" kern="1200" dirty="0">
              <a:latin typeface="Times New Roman" panose="02020603050405020304" pitchFamily="18" charset="0"/>
              <a:cs typeface="Times New Roman" panose="02020603050405020304" pitchFamily="18" charset="0"/>
            </a:rPr>
            <a:t>For Mentors:</a:t>
          </a:r>
          <a:br>
            <a:rPr lang="en-IN" sz="900" kern="1200" dirty="0">
              <a:latin typeface="Times New Roman" panose="02020603050405020304" pitchFamily="18" charset="0"/>
              <a:cs typeface="Times New Roman" panose="02020603050405020304" pitchFamily="18" charset="0"/>
            </a:rPr>
          </a:br>
          <a:r>
            <a:rPr lang="en-US" sz="900" b="0" kern="1200" dirty="0">
              <a:latin typeface="Times New Roman" panose="02020603050405020304" pitchFamily="18" charset="0"/>
              <a:cs typeface="Times New Roman" panose="02020603050405020304" pitchFamily="18" charset="0"/>
            </a:rPr>
            <a:t>One-to-one connection with Parents and Students. Can conduct offline seminars for schools.</a:t>
          </a:r>
          <a:endParaRPr lang="en-IN" sz="900" kern="1200" dirty="0">
            <a:latin typeface="Times New Roman" panose="02020603050405020304" pitchFamily="18" charset="0"/>
            <a:cs typeface="Times New Roman" panose="02020603050405020304" pitchFamily="18" charset="0"/>
          </a:endParaRPr>
        </a:p>
      </dsp:txBody>
      <dsp:txXfrm>
        <a:off x="2471" y="2042064"/>
        <a:ext cx="3845678" cy="2042064"/>
      </dsp:txXfrm>
    </dsp:sp>
    <dsp:sp modelId="{BEAF4129-00B1-44E3-9807-7B97980DE08C}">
      <dsp:nvSpPr>
        <dsp:cNvPr id="0" name=""/>
        <dsp:cNvSpPr/>
      </dsp:nvSpPr>
      <dsp:spPr>
        <a:xfrm>
          <a:off x="1075301" y="306309"/>
          <a:ext cx="1700018" cy="1700018"/>
        </a:xfrm>
        <a:prstGeom prst="ellipse">
          <a:avLst/>
        </a:prstGeom>
        <a:blipFill>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w="25400" cap="flat" cmpd="sng" algn="ctr">
          <a:prstDash val="solid"/>
        </a:ln>
        <a:effectLst/>
      </dsp:spPr>
      <dsp:style>
        <a:lnRef idx="2">
          <a:scrgbClr r="0" g="0" b="0"/>
        </a:lnRef>
        <a:fillRef idx="1">
          <a:scrgbClr r="0" g="0" b="0"/>
        </a:fillRef>
        <a:effectRef idx="0">
          <a:scrgbClr r="0" g="0" b="0"/>
        </a:effectRef>
        <a:fontRef idx="minor"/>
      </dsp:style>
    </dsp:sp>
    <dsp:sp modelId="{F12667B5-7A0F-4C00-9930-DAE8FC05E0AC}">
      <dsp:nvSpPr>
        <dsp:cNvPr id="0" name=""/>
        <dsp:cNvSpPr/>
      </dsp:nvSpPr>
      <dsp:spPr>
        <a:xfrm>
          <a:off x="3963520" y="0"/>
          <a:ext cx="3845678" cy="5105160"/>
        </a:xfrm>
        <a:prstGeom prst="roundRect">
          <a:avLst>
            <a:gd name="adj" fmla="val 10000"/>
          </a:avLst>
        </a:prstGeom>
        <a:solidFill>
          <a:schemeClr val="accent4">
            <a:hueOff val="-2232385"/>
            <a:satOff val="13449"/>
            <a:lumOff val="1078"/>
            <a:alphaOff val="0"/>
          </a:schemeClr>
        </a:solidFill>
        <a:ln w="25400" cap="flat" cmpd="sng" algn="ctr">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622300">
            <a:lnSpc>
              <a:spcPct val="90000"/>
            </a:lnSpc>
            <a:spcBef>
              <a:spcPct val="0"/>
            </a:spcBef>
            <a:spcAft>
              <a:spcPct val="35000"/>
            </a:spcAft>
            <a:buNone/>
          </a:pPr>
          <a:r>
            <a:rPr lang="en-IN" sz="1400" b="1" u="sng" kern="1200" dirty="0">
              <a:latin typeface="Times New Roman" panose="02020603050405020304" pitchFamily="18" charset="0"/>
              <a:cs typeface="Times New Roman" panose="02020603050405020304" pitchFamily="18" charset="0"/>
            </a:rPr>
            <a:t>ISSUES FACED BY STUDENTS</a:t>
          </a:r>
          <a:endParaRPr lang="en-IN" sz="1400" u="sng" kern="1200" dirty="0">
            <a:latin typeface="Times New Roman" panose="02020603050405020304" pitchFamily="18" charset="0"/>
            <a:cs typeface="Times New Roman" panose="02020603050405020304" pitchFamily="18" charset="0"/>
          </a:endParaRPr>
        </a:p>
        <a:p>
          <a:pPr marL="114300" lvl="1" indent="-114300" algn="ctr" defTabSz="533400">
            <a:lnSpc>
              <a:spcPct val="90000"/>
            </a:lnSpc>
            <a:spcBef>
              <a:spcPct val="0"/>
            </a:spcBef>
            <a:spcAft>
              <a:spcPct val="15000"/>
            </a:spcAft>
            <a:buChar char="•"/>
          </a:pPr>
          <a:r>
            <a:rPr lang="en-IN" sz="1200" b="1" u="none" kern="1200" dirty="0">
              <a:latin typeface="Times New Roman" panose="02020603050405020304" pitchFamily="18" charset="0"/>
              <a:cs typeface="Times New Roman" panose="02020603050405020304" pitchFamily="18" charset="0"/>
            </a:rPr>
            <a:t>Lack of Self-Awareness:</a:t>
          </a:r>
          <a:br>
            <a:rPr lang="en-IN" sz="1100" b="1" u="sng" kern="1200" dirty="0">
              <a:latin typeface="Times New Roman" panose="02020603050405020304" pitchFamily="18" charset="0"/>
              <a:cs typeface="Times New Roman" panose="02020603050405020304" pitchFamily="18" charset="0"/>
            </a:rPr>
          </a:br>
          <a:r>
            <a:rPr lang="en-US" sz="1100" b="0" kern="1200" dirty="0">
              <a:latin typeface="Times New Roman" panose="02020603050405020304" pitchFamily="18" charset="0"/>
              <a:cs typeface="Times New Roman" panose="02020603050405020304" pitchFamily="18" charset="0"/>
            </a:rPr>
            <a:t>It can be challenging for many students to select a job path that fits their personality and aspirations since they are unaware about their interests, abilities, and weaknesses.</a:t>
          </a:r>
          <a:endParaRPr lang="en-IN" sz="1100" kern="1200" dirty="0">
            <a:latin typeface="Times New Roman" panose="02020603050405020304" pitchFamily="18" charset="0"/>
            <a:cs typeface="Times New Roman" panose="02020603050405020304" pitchFamily="18" charset="0"/>
          </a:endParaRPr>
        </a:p>
        <a:p>
          <a:pPr marL="114300" lvl="1" indent="-114300" algn="ctr" defTabSz="622300">
            <a:lnSpc>
              <a:spcPct val="90000"/>
            </a:lnSpc>
            <a:spcBef>
              <a:spcPct val="0"/>
            </a:spcBef>
            <a:spcAft>
              <a:spcPct val="15000"/>
            </a:spcAft>
            <a:buChar char="•"/>
          </a:pPr>
          <a:r>
            <a:rPr lang="en-IN" sz="1400" b="1" u="none" kern="1200" dirty="0">
              <a:latin typeface="Times New Roman" panose="02020603050405020304" pitchFamily="18" charset="0"/>
              <a:cs typeface="Times New Roman" panose="02020603050405020304" pitchFamily="18" charset="0"/>
            </a:rPr>
            <a:t>Lack of Information: </a:t>
          </a:r>
        </a:p>
        <a:p>
          <a:pPr marL="57150" lvl="1" indent="-57150" algn="ctr" defTabSz="488950">
            <a:lnSpc>
              <a:spcPct val="90000"/>
            </a:lnSpc>
            <a:spcBef>
              <a:spcPct val="0"/>
            </a:spcBef>
            <a:spcAft>
              <a:spcPct val="15000"/>
            </a:spcAft>
            <a:buChar char="•"/>
          </a:pPr>
          <a:r>
            <a:rPr lang="en-US" sz="1100" b="0" kern="1200" dirty="0">
              <a:latin typeface="Times New Roman" panose="02020603050405020304" pitchFamily="18" charset="0"/>
              <a:cs typeface="Times New Roman" panose="02020603050405020304" pitchFamily="18" charset="0"/>
            </a:rPr>
            <a:t>Making smart selections can be challenging for students when they lack access to sufficient or correct information about various career routes, school options, or the job market. </a:t>
          </a:r>
          <a:endParaRPr lang="en-US" sz="1100" kern="1200" dirty="0">
            <a:latin typeface="Times New Roman" panose="02020603050405020304" pitchFamily="18" charset="0"/>
            <a:cs typeface="Times New Roman" panose="02020603050405020304" pitchFamily="18" charset="0"/>
          </a:endParaRPr>
        </a:p>
        <a:p>
          <a:pPr marL="57150" lvl="1" indent="-57150" algn="ctr" defTabSz="488950">
            <a:lnSpc>
              <a:spcPct val="90000"/>
            </a:lnSpc>
            <a:spcBef>
              <a:spcPct val="0"/>
            </a:spcBef>
            <a:spcAft>
              <a:spcPct val="15000"/>
            </a:spcAft>
            <a:buChar char="•"/>
          </a:pPr>
          <a:r>
            <a:rPr lang="en-US" sz="1100" b="1" i="1" kern="1200" dirty="0">
              <a:latin typeface="Times New Roman" panose="02020603050405020304" pitchFamily="18" charset="0"/>
              <a:cs typeface="Times New Roman" panose="02020603050405020304" pitchFamily="18" charset="0"/>
            </a:rPr>
            <a:t>Our app mainly focuses on providing clarity to students on the above aspects</a:t>
          </a:r>
          <a:endParaRPr lang="en-US" sz="1100" kern="1200" dirty="0">
            <a:latin typeface="Times New Roman" panose="02020603050405020304" pitchFamily="18" charset="0"/>
            <a:cs typeface="Times New Roman" panose="02020603050405020304" pitchFamily="18" charset="0"/>
          </a:endParaRPr>
        </a:p>
      </dsp:txBody>
      <dsp:txXfrm>
        <a:off x="3963520" y="2042064"/>
        <a:ext cx="3845678" cy="2042064"/>
      </dsp:txXfrm>
    </dsp:sp>
    <dsp:sp modelId="{7EE69886-B662-4143-8CEE-7D3D2A62AA57}">
      <dsp:nvSpPr>
        <dsp:cNvPr id="0" name=""/>
        <dsp:cNvSpPr/>
      </dsp:nvSpPr>
      <dsp:spPr>
        <a:xfrm>
          <a:off x="5036350" y="306309"/>
          <a:ext cx="1700018" cy="1700018"/>
        </a:xfrm>
        <a:prstGeom prst="ellipse">
          <a:avLst/>
        </a:prstGeom>
        <a:blipFill>
          <a:blip xmlns:r="http://schemas.openxmlformats.org/officeDocument/2006/relationships" r:embed="rId2"/>
          <a:srcRect/>
          <a:stretch>
            <a:fillRect/>
          </a:stretch>
        </a:blipFill>
        <a:ln w="25400" cap="flat" cmpd="sng" algn="ctr">
          <a:prstDash val="solid"/>
        </a:ln>
        <a:effectLst/>
      </dsp:spPr>
      <dsp:style>
        <a:lnRef idx="2">
          <a:scrgbClr r="0" g="0" b="0"/>
        </a:lnRef>
        <a:fillRef idx="1">
          <a:scrgbClr r="0" g="0" b="0"/>
        </a:fillRef>
        <a:effectRef idx="0">
          <a:scrgbClr r="0" g="0" b="0"/>
        </a:effectRef>
        <a:fontRef idx="minor"/>
      </dsp:style>
    </dsp:sp>
    <dsp:sp modelId="{CE47E1DE-9021-4D07-B8CB-F9080D657541}">
      <dsp:nvSpPr>
        <dsp:cNvPr id="0" name=""/>
        <dsp:cNvSpPr/>
      </dsp:nvSpPr>
      <dsp:spPr>
        <a:xfrm>
          <a:off x="7924569" y="0"/>
          <a:ext cx="3845678" cy="5105160"/>
        </a:xfrm>
        <a:prstGeom prst="roundRect">
          <a:avLst>
            <a:gd name="adj" fmla="val 10000"/>
          </a:avLst>
        </a:prstGeom>
        <a:solidFill>
          <a:schemeClr val="accent4">
            <a:hueOff val="-4464770"/>
            <a:satOff val="26899"/>
            <a:lumOff val="2156"/>
            <a:alphaOff val="0"/>
          </a:schemeClr>
        </a:solidFill>
        <a:ln w="25400" cap="flat" cmpd="sng" algn="ctr">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1">
          <a:noAutofit/>
        </a:bodyPr>
        <a:lstStyle/>
        <a:p>
          <a:pPr marL="0" lvl="0" indent="0" algn="ctr" defTabSz="622300">
            <a:lnSpc>
              <a:spcPct val="90000"/>
            </a:lnSpc>
            <a:spcBef>
              <a:spcPct val="0"/>
            </a:spcBef>
            <a:spcAft>
              <a:spcPct val="35000"/>
            </a:spcAft>
            <a:buNone/>
          </a:pPr>
          <a:r>
            <a:rPr lang="en-IN" sz="1400" b="1" u="sng" kern="1200" dirty="0">
              <a:latin typeface="Times New Roman" panose="02020603050405020304" pitchFamily="18" charset="0"/>
              <a:cs typeface="Times New Roman" panose="02020603050405020304" pitchFamily="18" charset="0"/>
            </a:rPr>
            <a:t>WHY US?</a:t>
          </a:r>
        </a:p>
        <a:p>
          <a:pPr marL="57150" lvl="1" indent="-57150" algn="l" defTabSz="400050">
            <a:lnSpc>
              <a:spcPct val="90000"/>
            </a:lnSpc>
            <a:spcBef>
              <a:spcPct val="0"/>
            </a:spcBef>
            <a:spcAft>
              <a:spcPct val="15000"/>
            </a:spcAft>
            <a:buChar char="•"/>
          </a:pPr>
          <a:r>
            <a:rPr lang="en-US" sz="900" b="1" i="1" kern="1200" dirty="0">
              <a:latin typeface="Times New Roman" panose="02020603050405020304" pitchFamily="18" charset="0"/>
              <a:cs typeface="Times New Roman" panose="02020603050405020304" pitchFamily="18" charset="0"/>
            </a:rPr>
            <a:t>We aim to maximize each person's potential and offer professional possibilities in all major professions, including academics, sports, the arts, and other areas of study, so they can secure a bright future.</a:t>
          </a:r>
          <a:endParaRPr lang="en-IN" sz="900" kern="1200" dirty="0">
            <a:latin typeface="Times New Roman" panose="02020603050405020304" pitchFamily="18" charset="0"/>
            <a:cs typeface="Times New Roman" panose="02020603050405020304" pitchFamily="18" charset="0"/>
          </a:endParaRPr>
        </a:p>
        <a:p>
          <a:pPr marL="57150" lvl="1" indent="-57150" algn="ctr" defTabSz="444500">
            <a:lnSpc>
              <a:spcPct val="90000"/>
            </a:lnSpc>
            <a:spcBef>
              <a:spcPct val="0"/>
            </a:spcBef>
            <a:spcAft>
              <a:spcPct val="15000"/>
            </a:spcAft>
            <a:buChar char="•"/>
          </a:pPr>
          <a:r>
            <a:rPr lang="en-IN" sz="1000" b="1" u="sng" kern="1200" dirty="0">
              <a:latin typeface="Times New Roman" panose="02020603050405020304" pitchFamily="18" charset="0"/>
              <a:cs typeface="Times New Roman" panose="02020603050405020304" pitchFamily="18" charset="0"/>
            </a:rPr>
            <a:t>Gamified Skill Development:</a:t>
          </a:r>
          <a:br>
            <a:rPr lang="en-IN" sz="900" b="1" u="sng" kern="1200" dirty="0">
              <a:latin typeface="Times New Roman" panose="02020603050405020304" pitchFamily="18" charset="0"/>
              <a:cs typeface="Times New Roman" panose="02020603050405020304" pitchFamily="18" charset="0"/>
            </a:rPr>
          </a:br>
          <a:r>
            <a:rPr lang="en-US" sz="900" b="0" kern="1200" dirty="0">
              <a:latin typeface="Times New Roman" panose="02020603050405020304" pitchFamily="18" charset="0"/>
              <a:cs typeface="Times New Roman" panose="02020603050405020304" pitchFamily="18" charset="0"/>
            </a:rPr>
            <a:t>Introduction to gamification elements where students can earn points and badges for completing skill-building activities, attending workshops, or participating in career-related challenges. This can make learning more engaging.</a:t>
          </a:r>
          <a:endParaRPr lang="en-IN" sz="900" kern="1200" dirty="0">
            <a:latin typeface="Times New Roman" panose="02020603050405020304" pitchFamily="18" charset="0"/>
            <a:cs typeface="Times New Roman" panose="02020603050405020304" pitchFamily="18" charset="0"/>
          </a:endParaRPr>
        </a:p>
        <a:p>
          <a:pPr marL="57150" lvl="1" indent="-57150" algn="ctr" defTabSz="444500">
            <a:lnSpc>
              <a:spcPct val="90000"/>
            </a:lnSpc>
            <a:spcBef>
              <a:spcPct val="0"/>
            </a:spcBef>
            <a:spcAft>
              <a:spcPct val="15000"/>
            </a:spcAft>
            <a:buChar char="•"/>
          </a:pPr>
          <a:r>
            <a:rPr lang="en-IN" sz="1000" b="1" u="sng" kern="1200" dirty="0">
              <a:latin typeface="Times New Roman" panose="02020603050405020304" pitchFamily="18" charset="0"/>
              <a:cs typeface="Times New Roman" panose="02020603050405020304" pitchFamily="18" charset="0"/>
            </a:rPr>
            <a:t>Community Forums:</a:t>
          </a:r>
          <a:br>
            <a:rPr lang="en-IN" sz="900" b="1" u="sng" kern="1200" dirty="0">
              <a:latin typeface="Times New Roman" panose="02020603050405020304" pitchFamily="18" charset="0"/>
              <a:cs typeface="Times New Roman" panose="02020603050405020304" pitchFamily="18" charset="0"/>
            </a:rPr>
          </a:br>
          <a:r>
            <a:rPr lang="en-US" sz="900" b="0" kern="1200" dirty="0">
              <a:latin typeface="Times New Roman" panose="02020603050405020304" pitchFamily="18" charset="0"/>
              <a:cs typeface="Times New Roman" panose="02020603050405020304" pitchFamily="18" charset="0"/>
            </a:rPr>
            <a:t>Creating a space for students to discuss career-related topics, share experiences, and ask questions. This can foster a sense of community and support among users.</a:t>
          </a:r>
          <a:endParaRPr lang="en-IN" sz="900" kern="1200" dirty="0">
            <a:latin typeface="Times New Roman" panose="02020603050405020304" pitchFamily="18" charset="0"/>
            <a:cs typeface="Times New Roman" panose="02020603050405020304" pitchFamily="18" charset="0"/>
          </a:endParaRPr>
        </a:p>
        <a:p>
          <a:pPr marL="57150" lvl="1" indent="-57150" algn="ctr" defTabSz="466725">
            <a:lnSpc>
              <a:spcPct val="90000"/>
            </a:lnSpc>
            <a:spcBef>
              <a:spcPct val="0"/>
            </a:spcBef>
            <a:spcAft>
              <a:spcPct val="15000"/>
            </a:spcAft>
            <a:buChar char="•"/>
          </a:pPr>
          <a:r>
            <a:rPr lang="en-IN" sz="1050" b="1" u="sng" kern="1200" dirty="0">
              <a:latin typeface="Times New Roman" panose="02020603050405020304" pitchFamily="18" charset="0"/>
              <a:cs typeface="Times New Roman" panose="02020603050405020304" pitchFamily="18" charset="0"/>
            </a:rPr>
            <a:t>Career Goal Tracker:</a:t>
          </a:r>
          <a:br>
            <a:rPr lang="en-IN" sz="900" b="1" u="sng" kern="1200" dirty="0">
              <a:latin typeface="Times New Roman" panose="02020603050405020304" pitchFamily="18" charset="0"/>
              <a:cs typeface="Times New Roman" panose="02020603050405020304" pitchFamily="18" charset="0"/>
            </a:rPr>
          </a:br>
          <a:r>
            <a:rPr lang="en-US" sz="900" b="0" kern="1200" dirty="0">
              <a:latin typeface="Times New Roman" panose="02020603050405020304" pitchFamily="18" charset="0"/>
              <a:cs typeface="Times New Roman" panose="02020603050405020304" pitchFamily="18" charset="0"/>
            </a:rPr>
            <a:t>A goal-setting app specifically for career aspirations. Students can set short-term and long-term goals, track their progress, and receive reminders and motivational content to stay on track.</a:t>
          </a:r>
          <a:endParaRPr lang="en-IN" sz="900" kern="1200" dirty="0">
            <a:latin typeface="Times New Roman" panose="02020603050405020304" pitchFamily="18" charset="0"/>
            <a:cs typeface="Times New Roman" panose="02020603050405020304" pitchFamily="18" charset="0"/>
          </a:endParaRPr>
        </a:p>
      </dsp:txBody>
      <dsp:txXfrm>
        <a:off x="7924569" y="2042064"/>
        <a:ext cx="3845678" cy="2042064"/>
      </dsp:txXfrm>
    </dsp:sp>
    <dsp:sp modelId="{73ECA1E0-F9FB-4094-A93C-C5F25B9DA774}">
      <dsp:nvSpPr>
        <dsp:cNvPr id="0" name=""/>
        <dsp:cNvSpPr/>
      </dsp:nvSpPr>
      <dsp:spPr>
        <a:xfrm>
          <a:off x="8997399" y="306309"/>
          <a:ext cx="1700018" cy="1700018"/>
        </a:xfrm>
        <a:prstGeom prst="ellipse">
          <a:avLst/>
        </a:prstGeom>
        <a:blipFill>
          <a:blip xmlns:r="http://schemas.openxmlformats.org/officeDocument/2006/relationships" r:embed="rId3"/>
          <a:srcRect/>
          <a:stretch>
            <a:fillRect/>
          </a:stretch>
        </a:blipFill>
        <a:ln w="25400" cap="flat" cmpd="sng" algn="ctr">
          <a:prstDash val="solid"/>
        </a:ln>
        <a:effectLst/>
      </dsp:spPr>
      <dsp:style>
        <a:lnRef idx="2">
          <a:scrgbClr r="0" g="0" b="0"/>
        </a:lnRef>
        <a:fillRef idx="1">
          <a:scrgbClr r="0" g="0" b="0"/>
        </a:fillRef>
        <a:effectRef idx="0">
          <a:scrgbClr r="0" g="0" b="0"/>
        </a:effectRef>
        <a:fontRef idx="minor"/>
      </dsp:style>
    </dsp:sp>
    <dsp:sp modelId="{F5D77332-D8BF-4F5F-B6FA-4441EA08C4C4}">
      <dsp:nvSpPr>
        <dsp:cNvPr id="0" name=""/>
        <dsp:cNvSpPr/>
      </dsp:nvSpPr>
      <dsp:spPr>
        <a:xfrm>
          <a:off x="537302" y="4339386"/>
          <a:ext cx="10830902" cy="765774"/>
        </a:xfrm>
        <a:prstGeom prst="leftRightArrow">
          <a:avLst/>
        </a:prstGeom>
        <a:solidFill>
          <a:schemeClr val="accent4">
            <a:tint val="40000"/>
            <a:hueOff val="0"/>
            <a:satOff val="0"/>
            <a:lumOff val="0"/>
            <a:alphaOff val="0"/>
          </a:schemeClr>
        </a:solidFill>
        <a:ln w="25400" cap="flat" cmpd="sng" algn="ctr">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932649-2334-4114-BFB3-C0BE8126D511}">
      <dsp:nvSpPr>
        <dsp:cNvPr id="0" name=""/>
        <dsp:cNvSpPr/>
      </dsp:nvSpPr>
      <dsp:spPr>
        <a:xfrm>
          <a:off x="114491" y="1014638"/>
          <a:ext cx="4301587" cy="3380934"/>
        </a:xfrm>
        <a:prstGeom prst="roundRect">
          <a:avLst>
            <a:gd name="adj" fmla="val 10000"/>
          </a:avLst>
        </a:prstGeom>
        <a:solidFill>
          <a:srgbClr val="AED9E0"/>
        </a:solidFill>
        <a:ln>
          <a:solidFill>
            <a:schemeClr val="tx1"/>
          </a:solidFill>
        </a:ln>
        <a:effectLst/>
        <a:scene3d>
          <a:camera prst="orthographicFront">
            <a:rot lat="0" lon="0" rev="0"/>
          </a:camera>
          <a:lightRig rig="contrasting" dir="t">
            <a:rot lat="0" lon="0" rev="1200000"/>
          </a:lightRig>
        </a:scene3d>
        <a:sp3d>
          <a:bevelT prst="relaxedInset"/>
        </a:sp3d>
      </dsp:spPr>
      <dsp:style>
        <a:lnRef idx="0">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622300">
            <a:lnSpc>
              <a:spcPct val="90000"/>
            </a:lnSpc>
            <a:spcBef>
              <a:spcPct val="0"/>
            </a:spcBef>
            <a:spcAft>
              <a:spcPct val="15000"/>
            </a:spcAft>
            <a:buChar char="•"/>
          </a:pPr>
          <a:r>
            <a:rPr lang="en-US" sz="1400" b="0" i="0" u="none" kern="1200" dirty="0">
              <a:latin typeface="Times New Roman" panose="02020603050405020304" pitchFamily="18" charset="0"/>
              <a:cs typeface="Times New Roman" panose="02020603050405020304" pitchFamily="18" charset="0"/>
            </a:rPr>
            <a:t>The need for individualized career counselling is growing as students increasingly seek professional pathways beyond academics. Current platforms are often overly broad and expensive, focusing on academic sectors. An app that covers all sectors efficiently could help reduce this gap. It could use personality assessments, AI algorithms to suggest career paths, connect students with professionals or alumni for mentorship, and provide resources to explore different careers. Features could also allow students to set and track career-related goals.</a:t>
          </a:r>
          <a:endParaRPr lang="en-IN" sz="1400" kern="1200" dirty="0">
            <a:latin typeface="Times New Roman" panose="02020603050405020304" pitchFamily="18" charset="0"/>
            <a:cs typeface="Times New Roman" panose="02020603050405020304" pitchFamily="18" charset="0"/>
          </a:endParaRPr>
        </a:p>
      </dsp:txBody>
      <dsp:txXfrm>
        <a:off x="192296" y="1092443"/>
        <a:ext cx="4145977" cy="2500838"/>
      </dsp:txXfrm>
    </dsp:sp>
    <dsp:sp modelId="{8EF9737C-0B7E-4451-A6E3-668C0C19B55F}">
      <dsp:nvSpPr>
        <dsp:cNvPr id="0" name=""/>
        <dsp:cNvSpPr/>
      </dsp:nvSpPr>
      <dsp:spPr>
        <a:xfrm>
          <a:off x="2519375" y="1595053"/>
          <a:ext cx="3985308" cy="3985308"/>
        </a:xfrm>
        <a:prstGeom prst="leftCircularArrow">
          <a:avLst>
            <a:gd name="adj1" fmla="val 2393"/>
            <a:gd name="adj2" fmla="val 289357"/>
            <a:gd name="adj3" fmla="val 2043459"/>
            <a:gd name="adj4" fmla="val 9003080"/>
            <a:gd name="adj5" fmla="val 2792"/>
          </a:avLst>
        </a:prstGeom>
        <a:solidFill>
          <a:srgbClr val="003554"/>
        </a:solidFill>
        <a:ln>
          <a:solidFill>
            <a:srgbClr val="003554"/>
          </a:solid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sp>
    <dsp:sp modelId="{9D3930B8-C269-416A-96DA-E84434BA0B11}">
      <dsp:nvSpPr>
        <dsp:cNvPr id="0" name=""/>
        <dsp:cNvSpPr/>
      </dsp:nvSpPr>
      <dsp:spPr>
        <a:xfrm>
          <a:off x="1657589" y="3729582"/>
          <a:ext cx="2413513" cy="959774"/>
        </a:xfrm>
        <a:prstGeom prst="roundRect">
          <a:avLst>
            <a:gd name="adj" fmla="val 10000"/>
          </a:avLst>
        </a:prstGeom>
        <a:solidFill>
          <a:srgbClr val="006494"/>
        </a:solidFill>
        <a:ln>
          <a:noFill/>
        </a:ln>
        <a:effectLst/>
        <a:scene3d>
          <a:camera prst="orthographicFront">
            <a:rot lat="0" lon="0" rev="0"/>
          </a:camera>
          <a:lightRig rig="contrasting" dir="t">
            <a:rot lat="0" lon="0" rev="7800000"/>
          </a:lightRig>
        </a:scene3d>
        <a:sp3d>
          <a:bevelT w="139700" h="139700"/>
        </a:sp3d>
      </dsp:spPr>
      <dsp:style>
        <a:lnRef idx="0">
          <a:scrgbClr r="0" g="0" b="0"/>
        </a:lnRef>
        <a:fillRef idx="1">
          <a:scrgbClr r="0" g="0" b="0"/>
        </a:fillRef>
        <a:effectRef idx="2">
          <a:scrgbClr r="0" g="0" b="0"/>
        </a:effectRef>
        <a:fontRef idx="minor">
          <a:schemeClr val="lt1"/>
        </a:fontRef>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IN" sz="2100" b="0" i="0" u="none" kern="120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Market Analysis</a:t>
          </a:r>
          <a:endParaRPr lang="en-IN" sz="2100" b="0" u="none" kern="120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dsp:txBody>
      <dsp:txXfrm>
        <a:off x="1685700" y="3757693"/>
        <a:ext cx="2357291" cy="903552"/>
      </dsp:txXfrm>
    </dsp:sp>
    <dsp:sp modelId="{AC93655B-F379-4186-A2C0-9C76A888CB53}">
      <dsp:nvSpPr>
        <dsp:cNvPr id="0" name=""/>
        <dsp:cNvSpPr/>
      </dsp:nvSpPr>
      <dsp:spPr>
        <a:xfrm>
          <a:off x="4763241" y="1608869"/>
          <a:ext cx="3950212" cy="2911204"/>
        </a:xfrm>
        <a:prstGeom prst="roundRect">
          <a:avLst>
            <a:gd name="adj" fmla="val 10000"/>
          </a:avLst>
        </a:prstGeom>
        <a:solidFill>
          <a:srgbClr val="FFA69E">
            <a:alpha val="89804"/>
          </a:srgbClr>
        </a:solidFill>
        <a:ln w="3175">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33400">
            <a:lnSpc>
              <a:spcPct val="90000"/>
            </a:lnSpc>
            <a:spcBef>
              <a:spcPct val="0"/>
            </a:spcBef>
            <a:spcAft>
              <a:spcPct val="15000"/>
            </a:spcAft>
            <a:buChar char="•"/>
          </a:pPr>
          <a:r>
            <a:rPr lang="en-US" sz="1200" b="1" i="0" u="none" kern="1200" dirty="0">
              <a:latin typeface="Times New Roman" panose="02020603050405020304" pitchFamily="18" charset="0"/>
              <a:cs typeface="Times New Roman" panose="02020603050405020304" pitchFamily="18" charset="0"/>
            </a:rPr>
            <a:t>Ensuring the app is technically robust, with minimal downtime and bugs.</a:t>
          </a:r>
          <a:endParaRPr lang="en-IN" sz="1200" kern="1200" dirty="0">
            <a:latin typeface="Times New Roman" panose="02020603050405020304" pitchFamily="18" charset="0"/>
            <a:cs typeface="Times New Roman" panose="02020603050405020304" pitchFamily="18" charset="0"/>
          </a:endParaRPr>
        </a:p>
        <a:p>
          <a:pPr marL="114300" lvl="1" indent="-114300" algn="l" defTabSz="533400">
            <a:lnSpc>
              <a:spcPct val="90000"/>
            </a:lnSpc>
            <a:spcBef>
              <a:spcPct val="0"/>
            </a:spcBef>
            <a:spcAft>
              <a:spcPct val="15000"/>
            </a:spcAft>
            <a:buChar char="•"/>
          </a:pPr>
          <a:r>
            <a:rPr lang="en-US" sz="1200" b="1" i="0" u="none" kern="1200" dirty="0">
              <a:latin typeface="Times New Roman" panose="02020603050405020304" pitchFamily="18" charset="0"/>
              <a:cs typeface="Times New Roman" panose="02020603050405020304" pitchFamily="18" charset="0"/>
            </a:rPr>
            <a:t>We are developing a clear business model, exploring various funding sources, and considering cost-sharing with educational institutions.</a:t>
          </a:r>
          <a:endParaRPr lang="en-IN" sz="1200" kern="1200" dirty="0">
            <a:latin typeface="Times New Roman" panose="02020603050405020304" pitchFamily="18" charset="0"/>
            <a:cs typeface="Times New Roman" panose="02020603050405020304" pitchFamily="18" charset="0"/>
          </a:endParaRPr>
        </a:p>
        <a:p>
          <a:pPr marL="114300" lvl="1" indent="-114300" algn="l" defTabSz="533400">
            <a:lnSpc>
              <a:spcPct val="90000"/>
            </a:lnSpc>
            <a:spcBef>
              <a:spcPct val="0"/>
            </a:spcBef>
            <a:spcAft>
              <a:spcPct val="15000"/>
            </a:spcAft>
            <a:buChar char="•"/>
          </a:pPr>
          <a:r>
            <a:rPr lang="en-US" sz="1200" b="1" i="0" u="none" kern="1200" dirty="0">
              <a:latin typeface="Times New Roman" panose="02020603050405020304" pitchFamily="18" charset="0"/>
              <a:cs typeface="Times New Roman" panose="02020603050405020304" pitchFamily="18" charset="0"/>
            </a:rPr>
            <a:t>Securing funding and maintaining the app's financial viability over time.</a:t>
          </a:r>
          <a:endParaRPr lang="en-IN" sz="1200" kern="1200" dirty="0">
            <a:latin typeface="Times New Roman" panose="02020603050405020304" pitchFamily="18" charset="0"/>
            <a:cs typeface="Times New Roman" panose="02020603050405020304" pitchFamily="18" charset="0"/>
          </a:endParaRPr>
        </a:p>
        <a:p>
          <a:pPr marL="114300" lvl="1" indent="-114300" algn="l" defTabSz="533400">
            <a:lnSpc>
              <a:spcPct val="90000"/>
            </a:lnSpc>
            <a:spcBef>
              <a:spcPct val="0"/>
            </a:spcBef>
            <a:spcAft>
              <a:spcPct val="15000"/>
            </a:spcAft>
            <a:buChar char="•"/>
          </a:pPr>
          <a:r>
            <a:rPr lang="en-US" sz="1200" b="1" i="0" u="none" kern="1200" dirty="0">
              <a:latin typeface="Times New Roman" panose="02020603050405020304" pitchFamily="18" charset="0"/>
              <a:cs typeface="Times New Roman" panose="02020603050405020304" pitchFamily="18" charset="0"/>
            </a:rPr>
            <a:t>Technical failures could disrupt services, leading to frustration and a lack of trust in the app.</a:t>
          </a:r>
          <a:endParaRPr lang="en-IN" sz="1200" kern="1200" dirty="0">
            <a:latin typeface="Times New Roman" panose="02020603050405020304" pitchFamily="18" charset="0"/>
            <a:cs typeface="Times New Roman" panose="02020603050405020304" pitchFamily="18" charset="0"/>
          </a:endParaRPr>
        </a:p>
        <a:p>
          <a:pPr marL="114300" lvl="1" indent="-114300" algn="l" defTabSz="533400">
            <a:lnSpc>
              <a:spcPct val="90000"/>
            </a:lnSpc>
            <a:spcBef>
              <a:spcPct val="0"/>
            </a:spcBef>
            <a:spcAft>
              <a:spcPct val="15000"/>
            </a:spcAft>
            <a:buChar char="•"/>
          </a:pPr>
          <a:r>
            <a:rPr lang="en-US" sz="1200" b="1" i="0" u="none" kern="1200" dirty="0">
              <a:latin typeface="Times New Roman" panose="02020603050405020304" pitchFamily="18" charset="0"/>
              <a:cs typeface="Times New Roman" panose="02020603050405020304" pitchFamily="18" charset="0"/>
            </a:rPr>
            <a:t>The app may not be sustainable if costs outweigh benefits or if funding sources dry up.</a:t>
          </a:r>
          <a:endParaRPr lang="en-IN" sz="1200" kern="1200" dirty="0">
            <a:latin typeface="Times New Roman" panose="02020603050405020304" pitchFamily="18" charset="0"/>
            <a:cs typeface="Times New Roman" panose="02020603050405020304" pitchFamily="18" charset="0"/>
          </a:endParaRPr>
        </a:p>
      </dsp:txBody>
      <dsp:txXfrm>
        <a:off x="4830236" y="2299693"/>
        <a:ext cx="3816222" cy="2153385"/>
      </dsp:txXfrm>
    </dsp:sp>
    <dsp:sp modelId="{B1B62287-1B16-44BB-95E5-A6482C6B0DD0}">
      <dsp:nvSpPr>
        <dsp:cNvPr id="0" name=""/>
        <dsp:cNvSpPr/>
      </dsp:nvSpPr>
      <dsp:spPr>
        <a:xfrm>
          <a:off x="6976244" y="655247"/>
          <a:ext cx="3686632" cy="3686632"/>
        </a:xfrm>
        <a:prstGeom prst="circularArrow">
          <a:avLst>
            <a:gd name="adj1" fmla="val 2587"/>
            <a:gd name="adj2" fmla="val 314209"/>
            <a:gd name="adj3" fmla="val 19603909"/>
            <a:gd name="adj4" fmla="val 12669139"/>
            <a:gd name="adj5" fmla="val 3019"/>
          </a:avLst>
        </a:prstGeom>
        <a:solidFill>
          <a:schemeClr val="accent2"/>
        </a:solidFill>
        <a:ln w="3175">
          <a:solidFill>
            <a:srgbClr val="FF0000"/>
          </a:solidFill>
        </a:ln>
        <a:effectLst>
          <a:outerShdw blurRad="50800" dist="38100" dir="5400000" algn="t" rotWithShape="0">
            <a:prstClr val="black">
              <a:alpha val="40000"/>
            </a:prstClr>
          </a:outerShdw>
        </a:effectLst>
        <a:scene3d>
          <a:camera prst="orthographicFront">
            <a:rot lat="0" lon="0" rev="0"/>
          </a:camera>
          <a:lightRig rig="glow" dir="t">
            <a:rot lat="0" lon="0" rev="4800000"/>
          </a:lightRig>
        </a:scene3d>
        <a:sp3d z="-182000" prstMaterial="matte">
          <a:bevelT w="127000" h="63500"/>
        </a:sp3d>
      </dsp:spPr>
      <dsp:style>
        <a:lnRef idx="0">
          <a:scrgbClr r="0" g="0" b="0"/>
        </a:lnRef>
        <a:fillRef idx="0">
          <a:scrgbClr r="0" g="0" b="0"/>
        </a:fillRef>
        <a:effectRef idx="0">
          <a:scrgbClr r="0" g="0" b="0"/>
        </a:effectRef>
        <a:fontRef idx="minor">
          <a:schemeClr val="lt1"/>
        </a:fontRef>
      </dsp:style>
    </dsp:sp>
    <dsp:sp modelId="{7DFFD90C-C355-47B3-8A2F-3D884D4724C0}">
      <dsp:nvSpPr>
        <dsp:cNvPr id="0" name=""/>
        <dsp:cNvSpPr/>
      </dsp:nvSpPr>
      <dsp:spPr>
        <a:xfrm>
          <a:off x="5984124" y="1121948"/>
          <a:ext cx="2413513" cy="959774"/>
        </a:xfrm>
        <a:prstGeom prst="roundRect">
          <a:avLst>
            <a:gd name="adj" fmla="val 10000"/>
          </a:avLst>
        </a:prstGeom>
        <a:solidFill>
          <a:srgbClr val="E01E37"/>
        </a:solidFill>
        <a:ln>
          <a:noFill/>
        </a:ln>
        <a:effectLst/>
        <a:scene3d>
          <a:camera prst="orthographicFront">
            <a:rot lat="0" lon="0" rev="0"/>
          </a:camera>
          <a:lightRig rig="contrasting" dir="t">
            <a:rot lat="0" lon="0" rev="7800000"/>
          </a:lightRig>
        </a:scene3d>
        <a:sp3d>
          <a:bevelT w="139700" h="139700"/>
        </a:sp3d>
      </dsp:spPr>
      <dsp:style>
        <a:lnRef idx="0">
          <a:scrgbClr r="0" g="0" b="0"/>
        </a:lnRef>
        <a:fillRef idx="1">
          <a:scrgbClr r="0" g="0" b="0"/>
        </a:fillRef>
        <a:effectRef idx="2">
          <a:scrgbClr r="0" g="0" b="0"/>
        </a:effectRef>
        <a:fontRef idx="minor">
          <a:schemeClr val="lt1"/>
        </a:fontRef>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IN" sz="2100" b="0" i="0" u="none" kern="120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Potential Risks and Challenges</a:t>
          </a:r>
          <a:endParaRPr lang="en-IN" sz="2100" b="0" u="none" kern="120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dsp:txBody>
      <dsp:txXfrm>
        <a:off x="6012235" y="1150059"/>
        <a:ext cx="2357291" cy="903552"/>
      </dsp:txXfrm>
    </dsp:sp>
    <dsp:sp modelId="{FDA88F4F-BA85-4951-AF9B-2DD3C92B944C}">
      <dsp:nvSpPr>
        <dsp:cNvPr id="0" name=""/>
        <dsp:cNvSpPr/>
      </dsp:nvSpPr>
      <dsp:spPr>
        <a:xfrm>
          <a:off x="9144815" y="1684241"/>
          <a:ext cx="2715202" cy="2239474"/>
        </a:xfrm>
        <a:prstGeom prst="roundRect">
          <a:avLst>
            <a:gd name="adj" fmla="val 10000"/>
          </a:avLst>
        </a:prstGeom>
        <a:solidFill>
          <a:srgbClr val="FAF3DD">
            <a:alpha val="89804"/>
          </a:srgb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4765" tIns="24765" rIns="24765" bIns="24765" numCol="1" spcCol="1270" anchor="t" anchorCtr="0">
          <a:noAutofit/>
        </a:bodyPr>
        <a:lstStyle/>
        <a:p>
          <a:pPr marL="114300" lvl="1" indent="-114300" algn="l" defTabSz="577850">
            <a:lnSpc>
              <a:spcPct val="90000"/>
            </a:lnSpc>
            <a:spcBef>
              <a:spcPct val="0"/>
            </a:spcBef>
            <a:spcAft>
              <a:spcPct val="15000"/>
            </a:spcAft>
            <a:buChar char="•"/>
          </a:pPr>
          <a:r>
            <a:rPr lang="en-US" sz="1300" b="1" i="0" u="none" kern="1200" dirty="0">
              <a:latin typeface="Times New Roman" panose="02020603050405020304" pitchFamily="18" charset="0"/>
              <a:cs typeface="Times New Roman" panose="02020603050405020304" pitchFamily="18" charset="0"/>
            </a:rPr>
            <a:t>We aim to provide regular updates, thorough testing, and a responsive technical support system.</a:t>
          </a:r>
          <a:endParaRPr lang="en-IN" sz="1300" kern="1200" dirty="0">
            <a:latin typeface="Times New Roman" panose="02020603050405020304" pitchFamily="18" charset="0"/>
            <a:cs typeface="Times New Roman" panose="02020603050405020304" pitchFamily="18" charset="0"/>
          </a:endParaRPr>
        </a:p>
        <a:p>
          <a:pPr marL="114300" lvl="1" indent="-114300" algn="l" defTabSz="577850">
            <a:lnSpc>
              <a:spcPct val="90000"/>
            </a:lnSpc>
            <a:spcBef>
              <a:spcPct val="0"/>
            </a:spcBef>
            <a:spcAft>
              <a:spcPct val="15000"/>
            </a:spcAft>
            <a:buChar char="•"/>
          </a:pPr>
          <a:r>
            <a:rPr lang="en-US" sz="1300" b="1" i="0" u="none" kern="1200" dirty="0">
              <a:latin typeface="Times New Roman" panose="02020603050405020304" pitchFamily="18" charset="0"/>
              <a:cs typeface="Times New Roman" panose="02020603050405020304" pitchFamily="18" charset="0"/>
            </a:rPr>
            <a:t>We are developing a clear business model, exploring various funding sources, and considering cost-sharing with educational institutions.</a:t>
          </a:r>
          <a:endParaRPr lang="en-IN" sz="1300" kern="1200" dirty="0">
            <a:latin typeface="Times New Roman" panose="02020603050405020304" pitchFamily="18" charset="0"/>
            <a:cs typeface="Times New Roman" panose="02020603050405020304" pitchFamily="18" charset="0"/>
          </a:endParaRPr>
        </a:p>
      </dsp:txBody>
      <dsp:txXfrm>
        <a:off x="9196352" y="1735778"/>
        <a:ext cx="2612128" cy="1656512"/>
      </dsp:txXfrm>
    </dsp:sp>
    <dsp:sp modelId="{2DC0906B-A498-4684-89B1-CC69DFF6866F}">
      <dsp:nvSpPr>
        <dsp:cNvPr id="0" name=""/>
        <dsp:cNvSpPr/>
      </dsp:nvSpPr>
      <dsp:spPr>
        <a:xfrm>
          <a:off x="9717596" y="3455259"/>
          <a:ext cx="2413513" cy="959774"/>
        </a:xfrm>
        <a:prstGeom prst="roundRect">
          <a:avLst>
            <a:gd name="adj" fmla="val 10000"/>
          </a:avLst>
        </a:prstGeom>
        <a:solidFill>
          <a:srgbClr val="70E000"/>
        </a:solidFill>
        <a:ln>
          <a:noFill/>
        </a:ln>
        <a:effectLst/>
        <a:scene3d>
          <a:camera prst="orthographicFront">
            <a:rot lat="0" lon="0" rev="0"/>
          </a:camera>
          <a:lightRig rig="contrasting" dir="t">
            <a:rot lat="0" lon="0" rev="7800000"/>
          </a:lightRig>
        </a:scene3d>
        <a:sp3d>
          <a:bevelT w="139700" h="139700"/>
        </a:sp3d>
      </dsp:spPr>
      <dsp:style>
        <a:lnRef idx="0">
          <a:scrgbClr r="0" g="0" b="0"/>
        </a:lnRef>
        <a:fillRef idx="0">
          <a:scrgbClr r="0" g="0" b="0"/>
        </a:fillRef>
        <a:effectRef idx="0">
          <a:scrgbClr r="0" g="0" b="0"/>
        </a:effectRef>
        <a:fontRef idx="minor">
          <a:schemeClr val="lt1"/>
        </a:fontRef>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US" sz="2100" b="0" i="0" u="none" kern="120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Strategies for Overcoming These Challenges</a:t>
          </a:r>
          <a:endParaRPr lang="en-IN" sz="2100" b="0" u="none" kern="120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dsp:txBody>
      <dsp:txXfrm>
        <a:off x="9745707" y="3483370"/>
        <a:ext cx="2357291" cy="9035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342CE3-7BEA-49DD-B294-01EC73954D79}">
      <dsp:nvSpPr>
        <dsp:cNvPr id="0" name=""/>
        <dsp:cNvSpPr/>
      </dsp:nvSpPr>
      <dsp:spPr>
        <a:xfrm>
          <a:off x="-6122738" y="-937410"/>
          <a:ext cx="7293488" cy="7293488"/>
        </a:xfrm>
        <a:prstGeom prst="blockArc">
          <a:avLst>
            <a:gd name="adj1" fmla="val 18900000"/>
            <a:gd name="adj2" fmla="val 2700000"/>
            <a:gd name="adj3" fmla="val 296"/>
          </a:avLst>
        </a:prstGeom>
        <a:noFill/>
        <a:ln w="25400" cap="flat" cmpd="sng" algn="ctr">
          <a:prstDash val="solid"/>
        </a:ln>
        <a:effectLst/>
      </dsp:spPr>
      <dsp:style>
        <a:lnRef idx="2">
          <a:scrgbClr r="0" g="0" b="0"/>
        </a:lnRef>
        <a:fillRef idx="0">
          <a:scrgbClr r="0" g="0" b="0"/>
        </a:fillRef>
        <a:effectRef idx="0">
          <a:scrgbClr r="0" g="0" b="0"/>
        </a:effectRef>
        <a:fontRef idx="minor"/>
      </dsp:style>
    </dsp:sp>
    <dsp:sp modelId="{6255D5BD-FE1E-4D91-9111-F946EB3CF638}">
      <dsp:nvSpPr>
        <dsp:cNvPr id="0" name=""/>
        <dsp:cNvSpPr/>
      </dsp:nvSpPr>
      <dsp:spPr>
        <a:xfrm>
          <a:off x="380119" y="246332"/>
          <a:ext cx="7675541" cy="492448"/>
        </a:xfrm>
        <a:prstGeom prst="rect">
          <a:avLst/>
        </a:prstGeom>
        <a:solidFill>
          <a:srgbClr val="07C8F9"/>
        </a:solidFill>
        <a:ln w="38100" cap="flat" cmpd="sng" algn="ctr">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90881" tIns="25400" rIns="25400" bIns="25400" numCol="1" spcCol="1270" anchor="ctr" anchorCtr="0">
          <a:noAutofit/>
        </a:bodyPr>
        <a:lstStyle/>
        <a:p>
          <a:pPr marL="0" lvl="0" indent="0" algn="l" defTabSz="444500">
            <a:lnSpc>
              <a:spcPct val="90000"/>
            </a:lnSpc>
            <a:spcBef>
              <a:spcPct val="0"/>
            </a:spcBef>
            <a:spcAft>
              <a:spcPct val="35000"/>
            </a:spcAft>
            <a:buNone/>
          </a:pPr>
          <a:r>
            <a:rPr lang="en-US" sz="1000" b="1" i="0" u="none" kern="1200" dirty="0"/>
            <a:t> </a:t>
          </a:r>
          <a:r>
            <a:rPr lang="en-US" sz="1000" b="1" i="0" u="sng" kern="1200" dirty="0"/>
            <a:t>POTENTIAL IMPACT ON THE TARGET AUDIENCE</a:t>
          </a:r>
          <a:r>
            <a:rPr lang="en-US" sz="1000" b="1" i="0" u="none" kern="1200" dirty="0"/>
            <a:t>:</a:t>
          </a:r>
          <a:endParaRPr lang="en-IN" sz="1000" u="none" kern="1200" dirty="0"/>
        </a:p>
      </dsp:txBody>
      <dsp:txXfrm>
        <a:off x="380119" y="246332"/>
        <a:ext cx="7675541" cy="492448"/>
      </dsp:txXfrm>
    </dsp:sp>
    <dsp:sp modelId="{4BEBF61D-6C81-41C3-A119-58D6E83FF0C9}">
      <dsp:nvSpPr>
        <dsp:cNvPr id="0" name=""/>
        <dsp:cNvSpPr/>
      </dsp:nvSpPr>
      <dsp:spPr>
        <a:xfrm>
          <a:off x="72339" y="184776"/>
          <a:ext cx="615560" cy="615560"/>
        </a:xfrm>
        <a:prstGeom prst="ellipse">
          <a:avLst/>
        </a:prstGeom>
        <a:solidFill>
          <a:schemeClr val="lt2">
            <a:hueOff val="0"/>
            <a:satOff val="0"/>
            <a:lumOff val="0"/>
            <a:alphaOff val="0"/>
          </a:schemeClr>
        </a:solidFill>
        <a:ln w="25400" cap="flat" cmpd="sng" algn="ctr">
          <a:prstDash val="solid"/>
        </a:ln>
        <a:effectLst/>
      </dsp:spPr>
      <dsp:style>
        <a:lnRef idx="2">
          <a:scrgbClr r="0" g="0" b="0"/>
        </a:lnRef>
        <a:fillRef idx="1">
          <a:scrgbClr r="0" g="0" b="0"/>
        </a:fillRef>
        <a:effectRef idx="0">
          <a:scrgbClr r="0" g="0" b="0"/>
        </a:effectRef>
        <a:fontRef idx="minor"/>
      </dsp:style>
    </dsp:sp>
    <dsp:sp modelId="{6D407201-8726-4C21-B703-A8D66B835EA0}">
      <dsp:nvSpPr>
        <dsp:cNvPr id="0" name=""/>
        <dsp:cNvSpPr/>
      </dsp:nvSpPr>
      <dsp:spPr>
        <a:xfrm>
          <a:off x="826075" y="985438"/>
          <a:ext cx="7229585" cy="492448"/>
        </a:xfrm>
        <a:prstGeom prst="rect">
          <a:avLst/>
        </a:prstGeom>
        <a:solidFill>
          <a:srgbClr val="08B2F5"/>
        </a:solidFill>
        <a:ln w="38100" cap="flat" cmpd="sng" algn="ctr">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90881" tIns="25400" rIns="25400" bIns="25400" numCol="1" spcCol="1270" anchor="ctr" anchorCtr="0">
          <a:noAutofit/>
        </a:bodyPr>
        <a:lstStyle/>
        <a:p>
          <a:pPr marL="0" lvl="0" indent="0" algn="l" defTabSz="444500">
            <a:lnSpc>
              <a:spcPct val="90000"/>
            </a:lnSpc>
            <a:spcBef>
              <a:spcPct val="0"/>
            </a:spcBef>
            <a:spcAft>
              <a:spcPct val="35000"/>
            </a:spcAft>
            <a:buNone/>
          </a:pPr>
          <a:r>
            <a:rPr lang="en-US" sz="1000" b="1" i="0" u="none" kern="1200" dirty="0"/>
            <a:t>Increased Access to Resources: Students have access to an extensive array of tools, including career evaluations(including both</a:t>
          </a:r>
          <a:r>
            <a:rPr lang="en-US" sz="1000" b="1" i="1" u="none" kern="1200" dirty="0"/>
            <a:t> academics </a:t>
          </a:r>
          <a:r>
            <a:rPr lang="en-US" sz="1000" b="1" i="0" u="none" kern="1200" dirty="0"/>
            <a:t>and</a:t>
          </a:r>
          <a:r>
            <a:rPr lang="en-US" sz="1000" b="1" i="1" u="none" kern="1200" dirty="0"/>
            <a:t> non-academics</a:t>
          </a:r>
          <a:r>
            <a:rPr lang="en-US" sz="1000" b="1" i="0" u="none" kern="1200" dirty="0"/>
            <a:t>), skill-building activities, and job market trends, all of which contribute to the career planning process.</a:t>
          </a:r>
          <a:endParaRPr lang="en-US" sz="1000" b="0" kern="1200" dirty="0"/>
        </a:p>
      </dsp:txBody>
      <dsp:txXfrm>
        <a:off x="826075" y="985438"/>
        <a:ext cx="7229585" cy="492448"/>
      </dsp:txXfrm>
    </dsp:sp>
    <dsp:sp modelId="{1C795AEE-7F1D-4FA5-9B67-FD3E989D1CFF}">
      <dsp:nvSpPr>
        <dsp:cNvPr id="0" name=""/>
        <dsp:cNvSpPr/>
      </dsp:nvSpPr>
      <dsp:spPr>
        <a:xfrm>
          <a:off x="518295" y="923882"/>
          <a:ext cx="615560" cy="615560"/>
        </a:xfrm>
        <a:prstGeom prst="ellipse">
          <a:avLst/>
        </a:prstGeom>
        <a:solidFill>
          <a:schemeClr val="lt2">
            <a:hueOff val="0"/>
            <a:satOff val="0"/>
            <a:lumOff val="0"/>
            <a:alphaOff val="0"/>
          </a:schemeClr>
        </a:solidFill>
        <a:ln w="25400" cap="flat" cmpd="sng" algn="ctr">
          <a:prstDash val="solid"/>
        </a:ln>
        <a:effectLst/>
      </dsp:spPr>
      <dsp:style>
        <a:lnRef idx="2">
          <a:scrgbClr r="0" g="0" b="0"/>
        </a:lnRef>
        <a:fillRef idx="1">
          <a:scrgbClr r="0" g="0" b="0"/>
        </a:fillRef>
        <a:effectRef idx="0">
          <a:scrgbClr r="0" g="0" b="0"/>
        </a:effectRef>
        <a:fontRef idx="minor"/>
      </dsp:style>
    </dsp:sp>
    <dsp:sp modelId="{1E439E78-79AC-43D8-8E7F-99427D9E13BD}">
      <dsp:nvSpPr>
        <dsp:cNvPr id="0" name=""/>
        <dsp:cNvSpPr/>
      </dsp:nvSpPr>
      <dsp:spPr>
        <a:xfrm>
          <a:off x="1070457" y="1724003"/>
          <a:ext cx="6985203" cy="492448"/>
        </a:xfrm>
        <a:prstGeom prst="rect">
          <a:avLst/>
        </a:prstGeom>
        <a:solidFill>
          <a:srgbClr val="099BF1"/>
        </a:solidFill>
        <a:ln w="38100" cap="flat" cmpd="sng" algn="ctr">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90881" tIns="25400" rIns="25400" bIns="25400" numCol="1" spcCol="1270" anchor="ctr" anchorCtr="0">
          <a:noAutofit/>
        </a:bodyPr>
        <a:lstStyle/>
        <a:p>
          <a:pPr marL="0" lvl="0" indent="0" algn="l" defTabSz="444500">
            <a:lnSpc>
              <a:spcPct val="90000"/>
            </a:lnSpc>
            <a:spcBef>
              <a:spcPct val="0"/>
            </a:spcBef>
            <a:spcAft>
              <a:spcPct val="35000"/>
            </a:spcAft>
            <a:buNone/>
          </a:pPr>
          <a:r>
            <a:rPr lang="en-US" sz="1000" b="1" i="0" u="none" kern="1200" dirty="0"/>
            <a:t>2. Early Exposure: Early career exploration in various fields enables students to better prepare for the job market in both academic and non-academic by enabling them to match their interests with their career aspirations.</a:t>
          </a:r>
          <a:endParaRPr lang="en-US" sz="1000" b="0" kern="1200" dirty="0"/>
        </a:p>
      </dsp:txBody>
      <dsp:txXfrm>
        <a:off x="1070457" y="1724003"/>
        <a:ext cx="6985203" cy="492448"/>
      </dsp:txXfrm>
    </dsp:sp>
    <dsp:sp modelId="{6E33C4B9-9B65-4338-85BE-46BBA5565864}">
      <dsp:nvSpPr>
        <dsp:cNvPr id="0" name=""/>
        <dsp:cNvSpPr/>
      </dsp:nvSpPr>
      <dsp:spPr>
        <a:xfrm>
          <a:off x="762677" y="1662447"/>
          <a:ext cx="615560" cy="615560"/>
        </a:xfrm>
        <a:prstGeom prst="ellipse">
          <a:avLst/>
        </a:prstGeom>
        <a:solidFill>
          <a:schemeClr val="lt2">
            <a:hueOff val="0"/>
            <a:satOff val="0"/>
            <a:lumOff val="0"/>
            <a:alphaOff val="0"/>
          </a:schemeClr>
        </a:solidFill>
        <a:ln w="25400" cap="flat" cmpd="sng" algn="ctr">
          <a:prstDash val="solid"/>
        </a:ln>
        <a:effectLst/>
      </dsp:spPr>
      <dsp:style>
        <a:lnRef idx="2">
          <a:scrgbClr r="0" g="0" b="0"/>
        </a:lnRef>
        <a:fillRef idx="1">
          <a:scrgbClr r="0" g="0" b="0"/>
        </a:fillRef>
        <a:effectRef idx="0">
          <a:scrgbClr r="0" g="0" b="0"/>
        </a:effectRef>
        <a:fontRef idx="minor"/>
      </dsp:style>
    </dsp:sp>
    <dsp:sp modelId="{07D0EA29-4155-46B5-9DBB-AED3A8388153}">
      <dsp:nvSpPr>
        <dsp:cNvPr id="0" name=""/>
        <dsp:cNvSpPr/>
      </dsp:nvSpPr>
      <dsp:spPr>
        <a:xfrm>
          <a:off x="1148486" y="2463109"/>
          <a:ext cx="6907174" cy="492448"/>
        </a:xfrm>
        <a:prstGeom prst="rect">
          <a:avLst/>
        </a:prstGeom>
        <a:solidFill>
          <a:srgbClr val="0A85ED"/>
        </a:solidFill>
        <a:ln w="38100" cap="flat" cmpd="sng" algn="ctr">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90881" tIns="25400" rIns="25400" bIns="25400" numCol="1" spcCol="1270" anchor="ctr" anchorCtr="0">
          <a:noAutofit/>
        </a:bodyPr>
        <a:lstStyle/>
        <a:p>
          <a:pPr marL="0" lvl="0" indent="0" algn="l" defTabSz="444500">
            <a:lnSpc>
              <a:spcPct val="90000"/>
            </a:lnSpc>
            <a:spcBef>
              <a:spcPct val="0"/>
            </a:spcBef>
            <a:spcAft>
              <a:spcPct val="35000"/>
            </a:spcAft>
            <a:buNone/>
          </a:pPr>
          <a:r>
            <a:rPr lang="en-US" sz="1000" b="1" i="0" u="sng" kern="1200" dirty="0"/>
            <a:t>BENEFITS OF THE SOLUTION (SOCIAL, ECONOMIC, ENVIRONMENTAL, ETC.)</a:t>
          </a:r>
          <a:r>
            <a:rPr lang="en-US" sz="1000" b="1" i="0" u="none" kern="1200" dirty="0"/>
            <a:t>:</a:t>
          </a:r>
          <a:endParaRPr lang="en-US" sz="1000" b="0" u="sng" kern="1200" dirty="0"/>
        </a:p>
      </dsp:txBody>
      <dsp:txXfrm>
        <a:off x="1148486" y="2463109"/>
        <a:ext cx="6907174" cy="492448"/>
      </dsp:txXfrm>
    </dsp:sp>
    <dsp:sp modelId="{6D1F774B-1999-40B3-8654-A4023DEC30D3}">
      <dsp:nvSpPr>
        <dsp:cNvPr id="0" name=""/>
        <dsp:cNvSpPr/>
      </dsp:nvSpPr>
      <dsp:spPr>
        <a:xfrm>
          <a:off x="840706" y="2401553"/>
          <a:ext cx="615560" cy="615560"/>
        </a:xfrm>
        <a:prstGeom prst="ellipse">
          <a:avLst/>
        </a:prstGeom>
        <a:solidFill>
          <a:schemeClr val="lt2">
            <a:hueOff val="0"/>
            <a:satOff val="0"/>
            <a:lumOff val="0"/>
            <a:alphaOff val="0"/>
          </a:schemeClr>
        </a:solidFill>
        <a:ln w="25400" cap="flat" cmpd="sng" algn="ctr">
          <a:prstDash val="solid"/>
        </a:ln>
        <a:effectLst/>
      </dsp:spPr>
      <dsp:style>
        <a:lnRef idx="2">
          <a:scrgbClr r="0" g="0" b="0"/>
        </a:lnRef>
        <a:fillRef idx="1">
          <a:scrgbClr r="0" g="0" b="0"/>
        </a:fillRef>
        <a:effectRef idx="0">
          <a:scrgbClr r="0" g="0" b="0"/>
        </a:effectRef>
        <a:fontRef idx="minor"/>
      </dsp:style>
    </dsp:sp>
    <dsp:sp modelId="{B8907A16-2D12-4AEF-A902-C6CA93F1A080}">
      <dsp:nvSpPr>
        <dsp:cNvPr id="0" name=""/>
        <dsp:cNvSpPr/>
      </dsp:nvSpPr>
      <dsp:spPr>
        <a:xfrm>
          <a:off x="1070457" y="3202215"/>
          <a:ext cx="6985203" cy="492448"/>
        </a:xfrm>
        <a:prstGeom prst="rect">
          <a:avLst/>
        </a:prstGeom>
        <a:solidFill>
          <a:srgbClr val="0B6EE9"/>
        </a:solidFill>
        <a:ln w="38100" cap="flat" cmpd="sng" algn="ctr">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90881" tIns="25400" rIns="25400" bIns="25400" numCol="1" spcCol="1270" anchor="ctr" anchorCtr="0">
          <a:noAutofit/>
        </a:bodyPr>
        <a:lstStyle/>
        <a:p>
          <a:pPr marL="0" lvl="0" indent="0" algn="l" defTabSz="444500">
            <a:lnSpc>
              <a:spcPct val="90000"/>
            </a:lnSpc>
            <a:spcBef>
              <a:spcPct val="0"/>
            </a:spcBef>
            <a:spcAft>
              <a:spcPct val="35000"/>
            </a:spcAft>
            <a:buNone/>
          </a:pPr>
          <a:r>
            <a:rPr lang="en-US" sz="1000" b="1" i="0" u="none" kern="1200"/>
            <a:t>Equal Access to Opportunities: The app can lessen inequality by leveling the playing field for students from various backgrounds by offering tools and guidance.</a:t>
          </a:r>
          <a:endParaRPr lang="en-US" sz="1000" b="0" kern="1200"/>
        </a:p>
      </dsp:txBody>
      <dsp:txXfrm>
        <a:off x="1070457" y="3202215"/>
        <a:ext cx="6985203" cy="492448"/>
      </dsp:txXfrm>
    </dsp:sp>
    <dsp:sp modelId="{0A93D27F-4F2B-4B82-99C1-3F830761E910}">
      <dsp:nvSpPr>
        <dsp:cNvPr id="0" name=""/>
        <dsp:cNvSpPr/>
      </dsp:nvSpPr>
      <dsp:spPr>
        <a:xfrm>
          <a:off x="762677" y="3140659"/>
          <a:ext cx="615560" cy="615560"/>
        </a:xfrm>
        <a:prstGeom prst="ellipse">
          <a:avLst/>
        </a:prstGeom>
        <a:solidFill>
          <a:schemeClr val="lt2">
            <a:hueOff val="0"/>
            <a:satOff val="0"/>
            <a:lumOff val="0"/>
            <a:alphaOff val="0"/>
          </a:schemeClr>
        </a:solidFill>
        <a:ln w="25400" cap="flat" cmpd="sng" algn="ctr">
          <a:prstDash val="solid"/>
        </a:ln>
        <a:effectLst/>
      </dsp:spPr>
      <dsp:style>
        <a:lnRef idx="2">
          <a:scrgbClr r="0" g="0" b="0"/>
        </a:lnRef>
        <a:fillRef idx="1">
          <a:scrgbClr r="0" g="0" b="0"/>
        </a:fillRef>
        <a:effectRef idx="0">
          <a:scrgbClr r="0" g="0" b="0"/>
        </a:effectRef>
        <a:fontRef idx="minor"/>
      </dsp:style>
    </dsp:sp>
    <dsp:sp modelId="{D127049A-7BB3-4F0E-86E6-90B53B8DA927}">
      <dsp:nvSpPr>
        <dsp:cNvPr id="0" name=""/>
        <dsp:cNvSpPr/>
      </dsp:nvSpPr>
      <dsp:spPr>
        <a:xfrm>
          <a:off x="826075" y="3940779"/>
          <a:ext cx="7229585" cy="492448"/>
        </a:xfrm>
        <a:prstGeom prst="rect">
          <a:avLst/>
        </a:prstGeom>
        <a:solidFill>
          <a:srgbClr val="0C58E5"/>
        </a:solidFill>
        <a:ln w="38100" cap="flat" cmpd="sng" algn="ctr">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90881" tIns="25400" rIns="25400" bIns="25400" numCol="1" spcCol="1270" anchor="ctr" anchorCtr="0">
          <a:noAutofit/>
        </a:bodyPr>
        <a:lstStyle/>
        <a:p>
          <a:pPr marL="0" lvl="0" indent="0" algn="l" defTabSz="444500">
            <a:lnSpc>
              <a:spcPct val="90000"/>
            </a:lnSpc>
            <a:spcBef>
              <a:spcPct val="0"/>
            </a:spcBef>
            <a:spcAft>
              <a:spcPct val="35000"/>
            </a:spcAft>
            <a:buNone/>
          </a:pPr>
          <a:r>
            <a:rPr lang="en-US" sz="1000" b="1" i="0" u="none" kern="1200" dirty="0"/>
            <a:t>Education Cost Savings: Students can save time and money by making well-informed judgments regarding their career and avoiding pointless courses or degrees.</a:t>
          </a:r>
          <a:endParaRPr lang="en-US" sz="1000" b="0" kern="1200" dirty="0"/>
        </a:p>
      </dsp:txBody>
      <dsp:txXfrm>
        <a:off x="826075" y="3940779"/>
        <a:ext cx="7229585" cy="492448"/>
      </dsp:txXfrm>
    </dsp:sp>
    <dsp:sp modelId="{810EF2E3-C9B5-4289-888E-E4A7033B3F3E}">
      <dsp:nvSpPr>
        <dsp:cNvPr id="0" name=""/>
        <dsp:cNvSpPr/>
      </dsp:nvSpPr>
      <dsp:spPr>
        <a:xfrm>
          <a:off x="518295" y="3879223"/>
          <a:ext cx="615560" cy="615560"/>
        </a:xfrm>
        <a:prstGeom prst="ellipse">
          <a:avLst/>
        </a:prstGeom>
        <a:solidFill>
          <a:schemeClr val="lt2">
            <a:hueOff val="0"/>
            <a:satOff val="0"/>
            <a:lumOff val="0"/>
            <a:alphaOff val="0"/>
          </a:schemeClr>
        </a:solidFill>
        <a:ln w="25400" cap="flat" cmpd="sng" algn="ctr">
          <a:prstDash val="solid"/>
        </a:ln>
        <a:effectLst/>
      </dsp:spPr>
      <dsp:style>
        <a:lnRef idx="2">
          <a:scrgbClr r="0" g="0" b="0"/>
        </a:lnRef>
        <a:fillRef idx="1">
          <a:scrgbClr r="0" g="0" b="0"/>
        </a:fillRef>
        <a:effectRef idx="0">
          <a:scrgbClr r="0" g="0" b="0"/>
        </a:effectRef>
        <a:fontRef idx="minor"/>
      </dsp:style>
    </dsp:sp>
    <dsp:sp modelId="{04106E90-76ED-4B35-93DE-84F9DAB199C1}">
      <dsp:nvSpPr>
        <dsp:cNvPr id="0" name=""/>
        <dsp:cNvSpPr/>
      </dsp:nvSpPr>
      <dsp:spPr>
        <a:xfrm>
          <a:off x="380119" y="4679885"/>
          <a:ext cx="7675541" cy="492448"/>
        </a:xfrm>
        <a:prstGeom prst="rect">
          <a:avLst/>
        </a:prstGeom>
        <a:solidFill>
          <a:srgbClr val="0D41E1"/>
        </a:solidFill>
        <a:ln w="38100" cap="flat" cmpd="sng" algn="ctr">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390881" tIns="25400" rIns="25400" bIns="25400" numCol="1" spcCol="1270" anchor="ctr" anchorCtr="0">
          <a:noAutofit/>
        </a:bodyPr>
        <a:lstStyle/>
        <a:p>
          <a:pPr marL="0" lvl="0" indent="0" algn="l" defTabSz="444500">
            <a:lnSpc>
              <a:spcPct val="90000"/>
            </a:lnSpc>
            <a:spcBef>
              <a:spcPct val="0"/>
            </a:spcBef>
            <a:spcAft>
              <a:spcPct val="35000"/>
            </a:spcAft>
            <a:buNone/>
          </a:pPr>
          <a:r>
            <a:rPr lang="en-US" sz="1000" b="1" i="0" u="none" kern="1200" dirty="0"/>
            <a:t>Economic Growth: A well-guided workforce is more efficient and innovative, contributing to overall economic growth.</a:t>
          </a:r>
          <a:endParaRPr lang="en-US" sz="1000" b="0" kern="1200" dirty="0"/>
        </a:p>
      </dsp:txBody>
      <dsp:txXfrm>
        <a:off x="380119" y="4679885"/>
        <a:ext cx="7675541" cy="492448"/>
      </dsp:txXfrm>
    </dsp:sp>
    <dsp:sp modelId="{55F28305-05DF-4F82-AB7C-EFAA98EBE347}">
      <dsp:nvSpPr>
        <dsp:cNvPr id="0" name=""/>
        <dsp:cNvSpPr/>
      </dsp:nvSpPr>
      <dsp:spPr>
        <a:xfrm>
          <a:off x="72339" y="4618329"/>
          <a:ext cx="615560" cy="615560"/>
        </a:xfrm>
        <a:prstGeom prst="ellipse">
          <a:avLst/>
        </a:prstGeom>
        <a:solidFill>
          <a:schemeClr val="lt2">
            <a:hueOff val="0"/>
            <a:satOff val="0"/>
            <a:lumOff val="0"/>
            <a:alphaOff val="0"/>
          </a:schemeClr>
        </a:solidFill>
        <a:ln w="25400" cap="flat" cmpd="sng" algn="ctr">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png>
</file>

<file path=ppt/media/image5.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6"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en-US" sz="4400" b="0" strike="noStrike" spc="-1">
                <a:solidFill>
                  <a:schemeClr val="dk1"/>
                </a:solidFill>
                <a:latin typeface="Calibri"/>
              </a:rPr>
              <a:t>Click to move the slide</a:t>
            </a:r>
          </a:p>
        </p:txBody>
      </p:sp>
      <p:sp>
        <p:nvSpPr>
          <p:cNvPr id="67"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marL="216000" indent="-216000">
              <a:buNone/>
            </a:pPr>
            <a:r>
              <a:rPr lang="en-IN" sz="2000" b="0" strike="noStrike" spc="-1">
                <a:solidFill>
                  <a:srgbClr val="000000"/>
                </a:solidFill>
                <a:latin typeface="Arial"/>
              </a:rPr>
              <a:t>Click to edit the notes format</a:t>
            </a:r>
          </a:p>
        </p:txBody>
      </p:sp>
      <p:sp>
        <p:nvSpPr>
          <p:cNvPr id="68"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en-IN" sz="1400" b="0" strike="noStrike" spc="-1">
                <a:solidFill>
                  <a:srgbClr val="000000"/>
                </a:solidFill>
                <a:latin typeface="Times New Roman"/>
              </a:rPr>
              <a:t>&lt;header&gt;</a:t>
            </a:r>
          </a:p>
        </p:txBody>
      </p:sp>
      <p:sp>
        <p:nvSpPr>
          <p:cNvPr id="69" name="PlaceHolder 4"/>
          <p:cNvSpPr>
            <a:spLocks noGrp="1"/>
          </p:cNvSpPr>
          <p:nvPr>
            <p:ph type="dt" idx="34"/>
          </p:nvPr>
        </p:nvSpPr>
        <p:spPr>
          <a:xfrm>
            <a:off x="4278960" y="0"/>
            <a:ext cx="3280680" cy="534240"/>
          </a:xfrm>
          <a:prstGeom prst="rect">
            <a:avLst/>
          </a:prstGeom>
          <a:noFill/>
          <a:ln w="0">
            <a:noFill/>
          </a:ln>
        </p:spPr>
        <p:txBody>
          <a:bodyPr lIns="0" tIns="0" rIns="0" bIns="0" anchor="t">
            <a:noAutofit/>
          </a:bodyPr>
          <a:lstStyle>
            <a:lvl1pPr indent="0" algn="r">
              <a:buNone/>
              <a:defRPr lang="en-IN" sz="1400" b="0" strike="noStrike" spc="-1">
                <a:solidFill>
                  <a:srgbClr val="000000"/>
                </a:solidFill>
                <a:latin typeface="Times New Roman"/>
              </a:defRPr>
            </a:lvl1pPr>
          </a:lstStyle>
          <a:p>
            <a:pPr indent="0" algn="r">
              <a:buNone/>
            </a:pPr>
            <a:r>
              <a:rPr lang="en-IN" sz="1400" b="0" strike="noStrike" spc="-1">
                <a:solidFill>
                  <a:srgbClr val="000000"/>
                </a:solidFill>
                <a:latin typeface="Times New Roman"/>
              </a:rPr>
              <a:t>&lt;date/time&gt;</a:t>
            </a:r>
          </a:p>
        </p:txBody>
      </p:sp>
      <p:sp>
        <p:nvSpPr>
          <p:cNvPr id="70" name="PlaceHolder 5"/>
          <p:cNvSpPr>
            <a:spLocks noGrp="1"/>
          </p:cNvSpPr>
          <p:nvPr>
            <p:ph type="ftr" idx="35"/>
          </p:nvPr>
        </p:nvSpPr>
        <p:spPr>
          <a:xfrm>
            <a:off x="0" y="10157400"/>
            <a:ext cx="3280680" cy="534240"/>
          </a:xfrm>
          <a:prstGeom prst="rect">
            <a:avLst/>
          </a:prstGeom>
          <a:noFill/>
          <a:ln w="0">
            <a:noFill/>
          </a:ln>
        </p:spPr>
        <p:txBody>
          <a:bodyPr lIns="0" tIns="0" rIns="0" bIns="0" anchor="b">
            <a:noAutofit/>
          </a:bodyPr>
          <a:lstStyle>
            <a:lvl1pPr indent="0">
              <a:buNone/>
              <a:defRPr lang="en-IN" sz="1400" b="0" strike="noStrike" spc="-1">
                <a:solidFill>
                  <a:srgbClr val="000000"/>
                </a:solidFill>
                <a:latin typeface="Times New Roman"/>
              </a:defRPr>
            </a:lvl1pPr>
          </a:lstStyle>
          <a:p>
            <a:pPr indent="0">
              <a:buNone/>
            </a:pPr>
            <a:r>
              <a:rPr lang="en-IN" sz="1400" b="0" strike="noStrike" spc="-1">
                <a:solidFill>
                  <a:srgbClr val="000000"/>
                </a:solidFill>
                <a:latin typeface="Times New Roman"/>
              </a:rPr>
              <a:t>&lt;footer&gt;</a:t>
            </a:r>
          </a:p>
        </p:txBody>
      </p:sp>
      <p:sp>
        <p:nvSpPr>
          <p:cNvPr id="71" name="PlaceHolder 6"/>
          <p:cNvSpPr>
            <a:spLocks noGrp="1"/>
          </p:cNvSpPr>
          <p:nvPr>
            <p:ph type="sldNum" idx="36"/>
          </p:nvPr>
        </p:nvSpPr>
        <p:spPr>
          <a:xfrm>
            <a:off x="4278960" y="10157400"/>
            <a:ext cx="3280680" cy="534240"/>
          </a:xfrm>
          <a:prstGeom prst="rect">
            <a:avLst/>
          </a:prstGeom>
          <a:noFill/>
          <a:ln w="0">
            <a:noFill/>
          </a:ln>
        </p:spPr>
        <p:txBody>
          <a:bodyPr lIns="0" tIns="0" rIns="0" bIns="0" anchor="b">
            <a:noAutofit/>
          </a:bodyPr>
          <a:lstStyle>
            <a:lvl1pPr indent="0" algn="r">
              <a:buNone/>
              <a:defRPr lang="en-IN" sz="1400" b="0" strike="noStrike" spc="-1">
                <a:solidFill>
                  <a:srgbClr val="000000"/>
                </a:solidFill>
                <a:latin typeface="Times New Roman"/>
              </a:defRPr>
            </a:lvl1pPr>
          </a:lstStyle>
          <a:p>
            <a:pPr indent="0" algn="r">
              <a:buNone/>
            </a:pPr>
            <a:fld id="{AD4376CA-5D26-4FB8-991F-7AC08C1C0D25}" type="slidenum">
              <a:rPr lang="en-IN" sz="1400" b="0" strike="noStrike" spc="-1">
                <a:solidFill>
                  <a:srgbClr val="000000"/>
                </a:solidFill>
                <a:latin typeface="Times New Roman"/>
              </a:rPr>
              <a:t>‹#›</a:t>
            </a:fld>
            <a:endParaRPr lang="en-IN"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PlaceHolder 1"/>
          <p:cNvSpPr>
            <a:spLocks noGrp="1" noRot="1" noChangeAspect="1"/>
          </p:cNvSpPr>
          <p:nvPr>
            <p:ph type="sldImg"/>
          </p:nvPr>
        </p:nvSpPr>
        <p:spPr>
          <a:xfrm>
            <a:off x="381000" y="685800"/>
            <a:ext cx="6096000" cy="3429000"/>
          </a:xfrm>
          <a:prstGeom prst="rect">
            <a:avLst/>
          </a:prstGeom>
          <a:ln w="0">
            <a:noFill/>
          </a:ln>
        </p:spPr>
      </p:sp>
      <p:sp>
        <p:nvSpPr>
          <p:cNvPr id="126" name="PlaceHolder 2"/>
          <p:cNvSpPr>
            <a:spLocks noGrp="1"/>
          </p:cNvSpPr>
          <p:nvPr>
            <p:ph type="body"/>
          </p:nvPr>
        </p:nvSpPr>
        <p:spPr>
          <a:xfrm>
            <a:off x="685800" y="4343400"/>
            <a:ext cx="5486040" cy="4114440"/>
          </a:xfrm>
          <a:prstGeom prst="rect">
            <a:avLst/>
          </a:prstGeom>
          <a:noFill/>
          <a:ln w="0">
            <a:noFill/>
          </a:ln>
        </p:spPr>
        <p:txBody>
          <a:bodyPr lIns="91440" tIns="45720" rIns="91440" bIns="45720" numCol="1" spcCol="0" anchor="t">
            <a:noAutofit/>
          </a:bodyPr>
          <a:lstStyle/>
          <a:p>
            <a:pPr marL="216000" indent="-216000">
              <a:buNone/>
            </a:pPr>
            <a:endParaRPr lang="en-IN" sz="1800" b="0" strike="noStrike" spc="-1">
              <a:solidFill>
                <a:srgbClr val="000000"/>
              </a:solidFill>
              <a:latin typeface="Arial"/>
            </a:endParaRPr>
          </a:p>
        </p:txBody>
      </p:sp>
      <p:sp>
        <p:nvSpPr>
          <p:cNvPr id="127" name="PlaceHolder 3"/>
          <p:cNvSpPr>
            <a:spLocks noGrp="1"/>
          </p:cNvSpPr>
          <p:nvPr>
            <p:ph type="sldNum" idx="47"/>
          </p:nvPr>
        </p:nvSpPr>
        <p:spPr>
          <a:xfrm>
            <a:off x="3884760" y="8685360"/>
            <a:ext cx="2971440" cy="456840"/>
          </a:xfrm>
          <a:prstGeom prst="rect">
            <a:avLst/>
          </a:prstGeom>
          <a:noFill/>
          <a:ln w="0">
            <a:noFill/>
          </a:ln>
        </p:spPr>
        <p:txBody>
          <a:bodyPr lIns="91440" tIns="45720" rIns="91440" bIns="45720" numCol="1" spcCol="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EE8C2712-ABEC-4EDE-80DF-71F2D289C4C0}" type="slidenum">
              <a:rPr lang="en-US" sz="1200" b="0" strike="noStrike" spc="-1">
                <a:solidFill>
                  <a:srgbClr val="000000"/>
                </a:solidFill>
                <a:latin typeface="Times New Roman"/>
              </a:rPr>
              <a:t>2</a:t>
            </a:fld>
            <a:endParaRPr lang="en-IN" sz="1200" b="0" strike="noStrike" spc="-1">
              <a:solidFill>
                <a:srgbClr val="000000"/>
              </a:solidFill>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PlaceHolder 1"/>
          <p:cNvSpPr>
            <a:spLocks noGrp="1" noRot="1" noChangeAspect="1"/>
          </p:cNvSpPr>
          <p:nvPr>
            <p:ph type="sldImg"/>
          </p:nvPr>
        </p:nvSpPr>
        <p:spPr>
          <a:xfrm>
            <a:off x="381000" y="685800"/>
            <a:ext cx="6096000" cy="3429000"/>
          </a:xfrm>
          <a:prstGeom prst="rect">
            <a:avLst/>
          </a:prstGeom>
          <a:ln w="0">
            <a:noFill/>
          </a:ln>
        </p:spPr>
      </p:sp>
      <p:sp>
        <p:nvSpPr>
          <p:cNvPr id="129" name="PlaceHolder 2"/>
          <p:cNvSpPr>
            <a:spLocks noGrp="1"/>
          </p:cNvSpPr>
          <p:nvPr>
            <p:ph type="body"/>
          </p:nvPr>
        </p:nvSpPr>
        <p:spPr>
          <a:xfrm>
            <a:off x="685800" y="4343400"/>
            <a:ext cx="5486040" cy="4114440"/>
          </a:xfrm>
          <a:prstGeom prst="rect">
            <a:avLst/>
          </a:prstGeom>
          <a:noFill/>
          <a:ln w="0">
            <a:noFill/>
          </a:ln>
        </p:spPr>
        <p:txBody>
          <a:bodyPr lIns="91440" tIns="45720" rIns="91440" bIns="45720" numCol="1" spcCol="0" anchor="t">
            <a:noAutofit/>
          </a:bodyPr>
          <a:lstStyle/>
          <a:p>
            <a:pPr marL="216000" indent="-216000">
              <a:buNone/>
            </a:pPr>
            <a:endParaRPr lang="en-IN" sz="1800" b="0" strike="noStrike" spc="-1">
              <a:solidFill>
                <a:srgbClr val="000000"/>
              </a:solidFill>
              <a:latin typeface="Arial"/>
            </a:endParaRPr>
          </a:p>
        </p:txBody>
      </p:sp>
      <p:sp>
        <p:nvSpPr>
          <p:cNvPr id="130" name="PlaceHolder 3"/>
          <p:cNvSpPr>
            <a:spLocks noGrp="1"/>
          </p:cNvSpPr>
          <p:nvPr>
            <p:ph type="sldNum" idx="48"/>
          </p:nvPr>
        </p:nvSpPr>
        <p:spPr>
          <a:xfrm>
            <a:off x="3884760" y="8685360"/>
            <a:ext cx="2971440" cy="456840"/>
          </a:xfrm>
          <a:prstGeom prst="rect">
            <a:avLst/>
          </a:prstGeom>
          <a:noFill/>
          <a:ln w="0">
            <a:noFill/>
          </a:ln>
        </p:spPr>
        <p:txBody>
          <a:bodyPr lIns="91440" tIns="45720" rIns="91440" bIns="45720" numCol="1" spcCol="0" anchor="b">
            <a:noAutofit/>
          </a:bodyPr>
          <a:lstStyle>
            <a:lvl1pPr indent="0" algn="r">
              <a:lnSpc>
                <a:spcPct val="100000"/>
              </a:lnSpc>
              <a:buNone/>
              <a:defRPr lang="en-US" sz="1200" b="0" strike="noStrike" spc="-1">
                <a:solidFill>
                  <a:srgbClr val="000000"/>
                </a:solidFill>
                <a:latin typeface="Times New Roman"/>
              </a:defRPr>
            </a:lvl1pPr>
          </a:lstStyle>
          <a:p>
            <a:pPr indent="0" algn="r">
              <a:lnSpc>
                <a:spcPct val="100000"/>
              </a:lnSpc>
              <a:buNone/>
            </a:pPr>
            <a:fld id="{9F3AA686-6C8E-44FC-A60A-6AD677AB8002}" type="slidenum">
              <a:rPr lang="en-US" sz="1200" b="0" strike="noStrike" spc="-1">
                <a:solidFill>
                  <a:srgbClr val="000000"/>
                </a:solidFill>
                <a:latin typeface="Times New Roman"/>
              </a:rPr>
              <a:t>3</a:t>
            </a:fld>
            <a:endParaRPr lang="en-IN" sz="1200" b="0" strike="noStrike" spc="-1">
              <a:solidFill>
                <a:srgbClr val="000000"/>
              </a:solidFill>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laceHolder 1"/>
          <p:cNvSpPr>
            <a:spLocks noGrp="1" noRot="1" noChangeAspect="1"/>
          </p:cNvSpPr>
          <p:nvPr>
            <p:ph type="sldImg"/>
          </p:nvPr>
        </p:nvSpPr>
        <p:spPr>
          <a:xfrm>
            <a:off x="381000" y="685800"/>
            <a:ext cx="6096000" cy="3429000"/>
          </a:xfrm>
          <a:prstGeom prst="rect">
            <a:avLst/>
          </a:prstGeom>
          <a:ln w="0">
            <a:noFill/>
          </a:ln>
        </p:spPr>
      </p:sp>
      <p:sp>
        <p:nvSpPr>
          <p:cNvPr id="132" name="PlaceHolder 2"/>
          <p:cNvSpPr>
            <a:spLocks noGrp="1"/>
          </p:cNvSpPr>
          <p:nvPr>
            <p:ph type="body"/>
          </p:nvPr>
        </p:nvSpPr>
        <p:spPr>
          <a:xfrm>
            <a:off x="685800" y="4343400"/>
            <a:ext cx="5486040" cy="4114440"/>
          </a:xfrm>
          <a:prstGeom prst="rect">
            <a:avLst/>
          </a:prstGeom>
          <a:noFill/>
          <a:ln w="0">
            <a:noFill/>
          </a:ln>
        </p:spPr>
        <p:txBody>
          <a:bodyPr lIns="91440" tIns="45720" rIns="91440" bIns="45720" numCol="1" spcCol="0" anchor="t">
            <a:noAutofit/>
          </a:bodyPr>
          <a:lstStyle/>
          <a:p>
            <a:pPr marL="216000" indent="-216000">
              <a:buNone/>
            </a:pPr>
            <a:endParaRPr lang="en-IN" sz="1800" b="0" strike="noStrike" spc="-1">
              <a:solidFill>
                <a:srgbClr val="000000"/>
              </a:solidFill>
              <a:latin typeface="Arial"/>
            </a:endParaRPr>
          </a:p>
        </p:txBody>
      </p:sp>
      <p:sp>
        <p:nvSpPr>
          <p:cNvPr id="133" name="PlaceHolder 3"/>
          <p:cNvSpPr>
            <a:spLocks noGrp="1"/>
          </p:cNvSpPr>
          <p:nvPr>
            <p:ph type="sldNum" idx="49"/>
          </p:nvPr>
        </p:nvSpPr>
        <p:spPr>
          <a:xfrm>
            <a:off x="3884760" y="8685360"/>
            <a:ext cx="2971440" cy="456840"/>
          </a:xfrm>
          <a:prstGeom prst="rect">
            <a:avLst/>
          </a:prstGeom>
          <a:noFill/>
          <a:ln w="0">
            <a:noFill/>
          </a:ln>
        </p:spPr>
        <p:txBody>
          <a:bodyPr lIns="91440" tIns="45720" rIns="91440" bIns="45720" numCol="1" spcCol="0" anchor="b">
            <a:noAutofit/>
          </a:bodyPr>
          <a:lstStyle>
            <a:lvl1pPr indent="0" algn="r" defTabSz="457200">
              <a:lnSpc>
                <a:spcPct val="100000"/>
              </a:lnSpc>
              <a:buNone/>
              <a:tabLst>
                <a:tab pos="0" algn="l"/>
              </a:tabLst>
              <a:defRPr lang="en-US" sz="1200" b="0" strike="noStrike" spc="-1">
                <a:solidFill>
                  <a:srgbClr val="000000"/>
                </a:solidFill>
                <a:latin typeface="Calibri"/>
                <a:ea typeface="ＭＳ Ｐゴシック"/>
              </a:defRPr>
            </a:lvl1pPr>
          </a:lstStyle>
          <a:p>
            <a:pPr indent="0" algn="r" defTabSz="457200">
              <a:lnSpc>
                <a:spcPct val="100000"/>
              </a:lnSpc>
              <a:buNone/>
              <a:tabLst>
                <a:tab pos="0" algn="l"/>
              </a:tabLst>
            </a:pPr>
            <a:fld id="{34880C1E-C2A1-40B4-B746-17DC26E7D530}" type="slidenum">
              <a:rPr lang="en-US" sz="1200" b="0" strike="noStrike" spc="-1">
                <a:solidFill>
                  <a:srgbClr val="000000"/>
                </a:solidFill>
                <a:latin typeface="Calibri"/>
                <a:ea typeface="ＭＳ Ｐゴシック"/>
              </a:rPr>
              <a:t>4</a:t>
            </a:fld>
            <a:endParaRPr lang="en-IN" sz="1200" b="0" strike="noStrike" spc="-1">
              <a:solidFill>
                <a:srgbClr val="000000"/>
              </a:solidFill>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PlaceHolder 1"/>
          <p:cNvSpPr>
            <a:spLocks noGrp="1" noRot="1" noChangeAspect="1"/>
          </p:cNvSpPr>
          <p:nvPr>
            <p:ph type="sldImg"/>
          </p:nvPr>
        </p:nvSpPr>
        <p:spPr>
          <a:xfrm>
            <a:off x="381000" y="685800"/>
            <a:ext cx="6096000" cy="3429000"/>
          </a:xfrm>
          <a:prstGeom prst="rect">
            <a:avLst/>
          </a:prstGeom>
          <a:ln w="0">
            <a:noFill/>
          </a:ln>
        </p:spPr>
      </p:sp>
      <p:sp>
        <p:nvSpPr>
          <p:cNvPr id="135" name="PlaceHolder 2"/>
          <p:cNvSpPr>
            <a:spLocks noGrp="1"/>
          </p:cNvSpPr>
          <p:nvPr>
            <p:ph type="body"/>
          </p:nvPr>
        </p:nvSpPr>
        <p:spPr>
          <a:xfrm>
            <a:off x="685800" y="4343400"/>
            <a:ext cx="5486040" cy="4114440"/>
          </a:xfrm>
          <a:prstGeom prst="rect">
            <a:avLst/>
          </a:prstGeom>
          <a:noFill/>
          <a:ln w="0">
            <a:noFill/>
          </a:ln>
        </p:spPr>
        <p:txBody>
          <a:bodyPr lIns="91440" tIns="45720" rIns="91440" bIns="45720" numCol="1" spcCol="0" anchor="t">
            <a:noAutofit/>
          </a:bodyPr>
          <a:lstStyle/>
          <a:p>
            <a:pPr marL="216000" indent="-216000">
              <a:buNone/>
            </a:pPr>
            <a:endParaRPr lang="en-IN" sz="1800" b="0" strike="noStrike" spc="-1">
              <a:solidFill>
                <a:srgbClr val="000000"/>
              </a:solidFill>
              <a:latin typeface="Arial"/>
            </a:endParaRPr>
          </a:p>
        </p:txBody>
      </p:sp>
      <p:sp>
        <p:nvSpPr>
          <p:cNvPr id="136" name="PlaceHolder 3"/>
          <p:cNvSpPr>
            <a:spLocks noGrp="1"/>
          </p:cNvSpPr>
          <p:nvPr>
            <p:ph type="sldNum" idx="50"/>
          </p:nvPr>
        </p:nvSpPr>
        <p:spPr>
          <a:xfrm>
            <a:off x="3884760" y="8685360"/>
            <a:ext cx="2971440" cy="456840"/>
          </a:xfrm>
          <a:prstGeom prst="rect">
            <a:avLst/>
          </a:prstGeom>
          <a:noFill/>
          <a:ln w="0">
            <a:noFill/>
          </a:ln>
        </p:spPr>
        <p:txBody>
          <a:bodyPr lIns="91440" tIns="45720" rIns="91440" bIns="45720" numCol="1" spcCol="0" anchor="b">
            <a:noAutofit/>
          </a:bodyPr>
          <a:lstStyle>
            <a:lvl1pPr indent="0" algn="r" defTabSz="457200">
              <a:lnSpc>
                <a:spcPct val="100000"/>
              </a:lnSpc>
              <a:buNone/>
              <a:tabLst>
                <a:tab pos="0" algn="l"/>
              </a:tabLst>
              <a:defRPr lang="en-US" sz="1200" b="0" strike="noStrike" spc="-1">
                <a:solidFill>
                  <a:srgbClr val="000000"/>
                </a:solidFill>
                <a:latin typeface="Calibri"/>
                <a:ea typeface="ＭＳ Ｐゴシック"/>
              </a:defRPr>
            </a:lvl1pPr>
          </a:lstStyle>
          <a:p>
            <a:pPr indent="0" algn="r" defTabSz="457200">
              <a:lnSpc>
                <a:spcPct val="100000"/>
              </a:lnSpc>
              <a:buNone/>
              <a:tabLst>
                <a:tab pos="0" algn="l"/>
              </a:tabLst>
            </a:pPr>
            <a:fld id="{9B2986EA-67CD-4736-B190-EC965F16E054}" type="slidenum">
              <a:rPr lang="en-US" sz="1200" b="0" strike="noStrike" spc="-1">
                <a:solidFill>
                  <a:srgbClr val="000000"/>
                </a:solidFill>
                <a:latin typeface="Calibri"/>
                <a:ea typeface="ＭＳ Ｐゴシック"/>
              </a:rPr>
              <a:t>5</a:t>
            </a:fld>
            <a:endParaRPr lang="en-IN" sz="1200" b="0" strike="noStrike" spc="-1">
              <a:solidFill>
                <a:srgbClr val="000000"/>
              </a:solidFill>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noRot="1" noChangeAspect="1"/>
          </p:cNvSpPr>
          <p:nvPr>
            <p:ph type="sldImg"/>
          </p:nvPr>
        </p:nvSpPr>
        <p:spPr>
          <a:xfrm>
            <a:off x="381000" y="685800"/>
            <a:ext cx="6096000" cy="3429000"/>
          </a:xfrm>
          <a:prstGeom prst="rect">
            <a:avLst/>
          </a:prstGeom>
          <a:ln w="0">
            <a:noFill/>
          </a:ln>
        </p:spPr>
      </p:sp>
      <p:sp>
        <p:nvSpPr>
          <p:cNvPr id="138" name="PlaceHolder 2"/>
          <p:cNvSpPr>
            <a:spLocks noGrp="1"/>
          </p:cNvSpPr>
          <p:nvPr>
            <p:ph type="body"/>
          </p:nvPr>
        </p:nvSpPr>
        <p:spPr>
          <a:xfrm>
            <a:off x="685800" y="4343400"/>
            <a:ext cx="5486040" cy="4114440"/>
          </a:xfrm>
          <a:prstGeom prst="rect">
            <a:avLst/>
          </a:prstGeom>
          <a:noFill/>
          <a:ln w="0">
            <a:noFill/>
          </a:ln>
        </p:spPr>
        <p:txBody>
          <a:bodyPr lIns="91440" tIns="45720" rIns="91440" bIns="45720" numCol="1" spcCol="0" anchor="t">
            <a:noAutofit/>
          </a:bodyPr>
          <a:lstStyle/>
          <a:p>
            <a:pPr marL="216000" indent="-216000">
              <a:buNone/>
            </a:pPr>
            <a:endParaRPr lang="en-IN" sz="1800" b="0" strike="noStrike" spc="-1">
              <a:solidFill>
                <a:srgbClr val="000000"/>
              </a:solidFill>
              <a:latin typeface="Arial"/>
            </a:endParaRPr>
          </a:p>
        </p:txBody>
      </p:sp>
      <p:sp>
        <p:nvSpPr>
          <p:cNvPr id="139" name="PlaceHolder 3"/>
          <p:cNvSpPr>
            <a:spLocks noGrp="1"/>
          </p:cNvSpPr>
          <p:nvPr>
            <p:ph type="sldNum" idx="51"/>
          </p:nvPr>
        </p:nvSpPr>
        <p:spPr>
          <a:xfrm>
            <a:off x="3884760" y="8685360"/>
            <a:ext cx="2971440" cy="456840"/>
          </a:xfrm>
          <a:prstGeom prst="rect">
            <a:avLst/>
          </a:prstGeom>
          <a:noFill/>
          <a:ln w="0">
            <a:noFill/>
          </a:ln>
        </p:spPr>
        <p:txBody>
          <a:bodyPr lIns="91440" tIns="45720" rIns="91440" bIns="45720" numCol="1" spcCol="0" anchor="b">
            <a:noAutofit/>
          </a:bodyPr>
          <a:lstStyle>
            <a:lvl1pPr indent="0" algn="r" defTabSz="457200">
              <a:lnSpc>
                <a:spcPct val="100000"/>
              </a:lnSpc>
              <a:buNone/>
              <a:tabLst>
                <a:tab pos="0" algn="l"/>
              </a:tabLst>
              <a:defRPr lang="en-US" sz="1200" b="0" strike="noStrike" spc="-1">
                <a:solidFill>
                  <a:srgbClr val="000000"/>
                </a:solidFill>
                <a:latin typeface="Calibri"/>
                <a:ea typeface="ＭＳ Ｐゴシック"/>
              </a:defRPr>
            </a:lvl1pPr>
          </a:lstStyle>
          <a:p>
            <a:pPr indent="0" algn="r" defTabSz="457200">
              <a:lnSpc>
                <a:spcPct val="100000"/>
              </a:lnSpc>
              <a:buNone/>
              <a:tabLst>
                <a:tab pos="0" algn="l"/>
              </a:tabLst>
            </a:pPr>
            <a:fld id="{A1E84A6A-7D59-443A-B6F8-B24BA514C3BE}" type="slidenum">
              <a:rPr lang="en-US" sz="1200" b="0" strike="noStrike" spc="-1">
                <a:solidFill>
                  <a:srgbClr val="000000"/>
                </a:solidFill>
                <a:latin typeface="Calibri"/>
                <a:ea typeface="ＭＳ Ｐゴシック"/>
              </a:rPr>
              <a:t>6</a:t>
            </a:fld>
            <a:endParaRPr lang="en-IN" sz="1200" b="0" strike="noStrike" spc="-1">
              <a:solidFill>
                <a:srgbClr val="000000"/>
              </a:solidFill>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47520"/>
            <a:ext cx="10972440" cy="1142640"/>
          </a:xfrm>
          <a:prstGeom prst="rect">
            <a:avLst/>
          </a:prstGeom>
          <a:noFill/>
          <a:ln w="0">
            <a:noFill/>
          </a:ln>
        </p:spPr>
        <p:txBody>
          <a:bodyPr lIns="0" tIns="0" rIns="0" bIns="0" anchor="ctr">
            <a:noAutofit/>
          </a:bodyPr>
          <a:lstStyle/>
          <a:p>
            <a:pPr indent="0">
              <a:buNone/>
            </a:pPr>
            <a:endParaRPr lang="en-US" sz="4400" b="0" strike="noStrike" spc="-1">
              <a:solidFill>
                <a:schemeClr val="dk1"/>
              </a:solidFill>
              <a:latin typeface="Calibri"/>
            </a:endParaRPr>
          </a:p>
        </p:txBody>
      </p:sp>
      <p:sp>
        <p:nvSpPr>
          <p:cNvPr id="6" name="PlaceHolder 2"/>
          <p:cNvSpPr>
            <a:spLocks noGrp="1"/>
          </p:cNvSpPr>
          <p:nvPr>
            <p:ph type="subTitle"/>
          </p:nvPr>
        </p:nvSpPr>
        <p:spPr>
          <a:xfrm>
            <a:off x="609480" y="1095480"/>
            <a:ext cx="10972440" cy="503028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DEBEDAC9-69C0-4324-ADF2-820A3FFC87A5}"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29"/>
          </p:nvPr>
        </p:nvSpPr>
        <p:spPr/>
        <p:txBody>
          <a:bodyPr/>
          <a:lstStyle/>
          <a:p>
            <a:r>
              <a:t>Footer</a:t>
            </a:r>
          </a:p>
        </p:txBody>
      </p:sp>
      <p:sp>
        <p:nvSpPr>
          <p:cNvPr id="3" name="PlaceHolder 2"/>
          <p:cNvSpPr>
            <a:spLocks noGrp="1"/>
          </p:cNvSpPr>
          <p:nvPr>
            <p:ph type="sldNum" idx="30"/>
          </p:nvPr>
        </p:nvSpPr>
        <p:spPr/>
        <p:txBody>
          <a:bodyPr/>
          <a:lstStyle/>
          <a:p>
            <a:fld id="{35685E69-2ADC-4FEF-82C5-D47C27BBF8C1}" type="slidenum">
              <a:t>‹#›</a:t>
            </a:fld>
            <a:endParaRPr/>
          </a:p>
        </p:txBody>
      </p:sp>
      <p:sp>
        <p:nvSpPr>
          <p:cNvPr id="4" name="PlaceHolder 3"/>
          <p:cNvSpPr>
            <a:spLocks noGrp="1"/>
          </p:cNvSpPr>
          <p:nvPr>
            <p:ph type="dt" idx="28"/>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32"/>
          </p:nvPr>
        </p:nvSpPr>
        <p:spPr/>
        <p:txBody>
          <a:bodyPr/>
          <a:lstStyle/>
          <a:p>
            <a:r>
              <a:t>Footer</a:t>
            </a:r>
          </a:p>
        </p:txBody>
      </p:sp>
      <p:sp>
        <p:nvSpPr>
          <p:cNvPr id="3" name="PlaceHolder 2"/>
          <p:cNvSpPr>
            <a:spLocks noGrp="1"/>
          </p:cNvSpPr>
          <p:nvPr>
            <p:ph type="sldNum" idx="33"/>
          </p:nvPr>
        </p:nvSpPr>
        <p:spPr/>
        <p:txBody>
          <a:bodyPr/>
          <a:lstStyle/>
          <a:p>
            <a:fld id="{3D6FBEE8-AECE-4342-9809-90F7F1131D26}" type="slidenum">
              <a:t>‹#›</a:t>
            </a:fld>
            <a:endParaRPr/>
          </a:p>
        </p:txBody>
      </p:sp>
      <p:sp>
        <p:nvSpPr>
          <p:cNvPr id="4" name="PlaceHolder 3"/>
          <p:cNvSpPr>
            <a:spLocks noGrp="1"/>
          </p:cNvSpPr>
          <p:nvPr>
            <p:ph type="dt" idx="31"/>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D773366D-C134-4E98-A821-E66F602B1803}"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lstStyle/>
          <a:p>
            <a:r>
              <a:t>Footer</a:t>
            </a:r>
          </a:p>
        </p:txBody>
      </p:sp>
      <p:sp>
        <p:nvSpPr>
          <p:cNvPr id="3" name="PlaceHolder 2"/>
          <p:cNvSpPr>
            <a:spLocks noGrp="1"/>
          </p:cNvSpPr>
          <p:nvPr>
            <p:ph type="sldNum" idx="9"/>
          </p:nvPr>
        </p:nvSpPr>
        <p:spPr/>
        <p:txBody>
          <a:bodyPr/>
          <a:lstStyle/>
          <a:p>
            <a:fld id="{96C6F362-1B41-4A99-AD1A-3836B9C108FE}" type="slidenum">
              <a:t>‹#›</a:t>
            </a:fld>
            <a:endParaRPr/>
          </a:p>
        </p:txBody>
      </p:sp>
      <p:sp>
        <p:nvSpPr>
          <p:cNvPr id="4" name="PlaceHolder 3"/>
          <p:cNvSpPr>
            <a:spLocks noGrp="1"/>
          </p:cNvSpPr>
          <p:nvPr>
            <p:ph type="dt" idx="7"/>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47520"/>
            <a:ext cx="10972440" cy="1142640"/>
          </a:xfrm>
          <a:prstGeom prst="rect">
            <a:avLst/>
          </a:prstGeom>
          <a:noFill/>
          <a:ln w="0">
            <a:noFill/>
          </a:ln>
        </p:spPr>
        <p:txBody>
          <a:bodyPr lIns="0" tIns="0" rIns="0" bIns="0" anchor="ctr">
            <a:noAutofit/>
          </a:bodyPr>
          <a:lstStyle/>
          <a:p>
            <a:pPr indent="0">
              <a:buNone/>
            </a:pPr>
            <a:endParaRPr lang="en-US" sz="4400" b="0" strike="noStrike" spc="-1">
              <a:solidFill>
                <a:schemeClr val="dk1"/>
              </a:solidFill>
              <a:latin typeface="Calibri"/>
            </a:endParaRPr>
          </a:p>
        </p:txBody>
      </p:sp>
      <p:sp>
        <p:nvSpPr>
          <p:cNvPr id="23" name="PlaceHolder 2"/>
          <p:cNvSpPr>
            <a:spLocks noGrp="1"/>
          </p:cNvSpPr>
          <p:nvPr>
            <p:ph/>
          </p:nvPr>
        </p:nvSpPr>
        <p:spPr>
          <a:xfrm>
            <a:off x="609480" y="1095480"/>
            <a:ext cx="10972440" cy="50302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chemeClr val="dk1"/>
              </a:solidFill>
              <a:latin typeface="TradeGothic"/>
            </a:endParaRPr>
          </a:p>
        </p:txBody>
      </p:sp>
      <p:sp>
        <p:nvSpPr>
          <p:cNvPr id="4" name="PlaceHolder 3"/>
          <p:cNvSpPr>
            <a:spLocks noGrp="1"/>
          </p:cNvSpPr>
          <p:nvPr>
            <p:ph type="ftr" idx="11"/>
          </p:nvPr>
        </p:nvSpPr>
        <p:spPr/>
        <p:txBody>
          <a:bodyPr/>
          <a:lstStyle/>
          <a:p>
            <a:r>
              <a:t>Footer</a:t>
            </a:r>
          </a:p>
        </p:txBody>
      </p:sp>
      <p:sp>
        <p:nvSpPr>
          <p:cNvPr id="5" name="PlaceHolder 4"/>
          <p:cNvSpPr>
            <a:spLocks noGrp="1"/>
          </p:cNvSpPr>
          <p:nvPr>
            <p:ph type="sldNum" idx="12"/>
          </p:nvPr>
        </p:nvSpPr>
        <p:spPr/>
        <p:txBody>
          <a:bodyPr/>
          <a:lstStyle/>
          <a:p>
            <a:fld id="{B13A797C-58E2-4348-A935-A750349E6003}" type="slidenum">
              <a:t>‹#›</a:t>
            </a:fld>
            <a:endParaRPr/>
          </a:p>
        </p:txBody>
      </p:sp>
      <p:sp>
        <p:nvSpPr>
          <p:cNvPr id="6" name="PlaceHolder 5"/>
          <p:cNvSpPr>
            <a:spLocks noGrp="1"/>
          </p:cNvSpPr>
          <p:nvPr>
            <p:ph type="dt" idx="10"/>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14"/>
          </p:nvPr>
        </p:nvSpPr>
        <p:spPr/>
        <p:txBody>
          <a:bodyPr/>
          <a:lstStyle/>
          <a:p>
            <a:r>
              <a:t>Footer</a:t>
            </a:r>
          </a:p>
        </p:txBody>
      </p:sp>
      <p:sp>
        <p:nvSpPr>
          <p:cNvPr id="3" name="PlaceHolder 2"/>
          <p:cNvSpPr>
            <a:spLocks noGrp="1"/>
          </p:cNvSpPr>
          <p:nvPr>
            <p:ph type="sldNum" idx="15"/>
          </p:nvPr>
        </p:nvSpPr>
        <p:spPr/>
        <p:txBody>
          <a:bodyPr/>
          <a:lstStyle/>
          <a:p>
            <a:fld id="{167780E6-D3FF-48F5-B992-2BD1F3E29092}" type="slidenum">
              <a:t>‹#›</a:t>
            </a:fld>
            <a:endParaRPr/>
          </a:p>
        </p:txBody>
      </p:sp>
      <p:sp>
        <p:nvSpPr>
          <p:cNvPr id="4" name="PlaceHolder 3"/>
          <p:cNvSpPr>
            <a:spLocks noGrp="1"/>
          </p:cNvSpPr>
          <p:nvPr>
            <p:ph type="dt" idx="13"/>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09480" y="-47520"/>
            <a:ext cx="10972440" cy="1142640"/>
          </a:xfrm>
          <a:prstGeom prst="rect">
            <a:avLst/>
          </a:prstGeom>
          <a:noFill/>
          <a:ln w="0">
            <a:noFill/>
          </a:ln>
        </p:spPr>
        <p:txBody>
          <a:bodyPr lIns="0" tIns="0" rIns="0" bIns="0" anchor="ctr">
            <a:noAutofit/>
          </a:bodyPr>
          <a:lstStyle/>
          <a:p>
            <a:pPr indent="0">
              <a:buNone/>
            </a:pPr>
            <a:endParaRPr lang="en-US" sz="4400" b="0" strike="noStrike" spc="-1">
              <a:solidFill>
                <a:schemeClr val="dk1"/>
              </a:solidFill>
              <a:latin typeface="Calibri"/>
            </a:endParaRPr>
          </a:p>
        </p:txBody>
      </p:sp>
      <p:sp>
        <p:nvSpPr>
          <p:cNvPr id="36" name="PlaceHolder 2"/>
          <p:cNvSpPr>
            <a:spLocks noGrp="1"/>
          </p:cNvSpPr>
          <p:nvPr>
            <p:ph/>
          </p:nvPr>
        </p:nvSpPr>
        <p:spPr>
          <a:xfrm>
            <a:off x="609480" y="1095480"/>
            <a:ext cx="5354280" cy="50302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chemeClr val="dk1"/>
              </a:solidFill>
              <a:latin typeface="TradeGothic"/>
            </a:endParaRPr>
          </a:p>
        </p:txBody>
      </p:sp>
      <p:sp>
        <p:nvSpPr>
          <p:cNvPr id="37" name="PlaceHolder 3"/>
          <p:cNvSpPr>
            <a:spLocks noGrp="1"/>
          </p:cNvSpPr>
          <p:nvPr>
            <p:ph/>
          </p:nvPr>
        </p:nvSpPr>
        <p:spPr>
          <a:xfrm>
            <a:off x="6231960" y="1095480"/>
            <a:ext cx="5354280" cy="5030280"/>
          </a:xfrm>
          <a:prstGeom prst="rect">
            <a:avLst/>
          </a:prstGeom>
          <a:noFill/>
          <a:ln w="0">
            <a:noFill/>
          </a:ln>
        </p:spPr>
        <p:txBody>
          <a:bodyPr lIns="0" tIns="0" rIns="0" bIns="0" anchor="t">
            <a:normAutofit/>
          </a:bodyPr>
          <a:lstStyle/>
          <a:p>
            <a:pPr indent="0">
              <a:spcBef>
                <a:spcPts val="1417"/>
              </a:spcBef>
              <a:buNone/>
            </a:pPr>
            <a:endParaRPr lang="en-US" sz="3200" b="0" strike="noStrike" spc="-1">
              <a:solidFill>
                <a:schemeClr val="dk1"/>
              </a:solidFill>
              <a:latin typeface="TradeGothic"/>
            </a:endParaRPr>
          </a:p>
        </p:txBody>
      </p:sp>
      <p:sp>
        <p:nvSpPr>
          <p:cNvPr id="5" name="PlaceHolder 4"/>
          <p:cNvSpPr>
            <a:spLocks noGrp="1"/>
          </p:cNvSpPr>
          <p:nvPr>
            <p:ph type="ftr" idx="17"/>
          </p:nvPr>
        </p:nvSpPr>
        <p:spPr/>
        <p:txBody>
          <a:bodyPr/>
          <a:lstStyle/>
          <a:p>
            <a:r>
              <a:t>Footer</a:t>
            </a:r>
          </a:p>
        </p:txBody>
      </p:sp>
      <p:sp>
        <p:nvSpPr>
          <p:cNvPr id="6" name="PlaceHolder 5"/>
          <p:cNvSpPr>
            <a:spLocks noGrp="1"/>
          </p:cNvSpPr>
          <p:nvPr>
            <p:ph type="sldNum" idx="18"/>
          </p:nvPr>
        </p:nvSpPr>
        <p:spPr/>
        <p:txBody>
          <a:bodyPr/>
          <a:lstStyle/>
          <a:p>
            <a:fld id="{FDD00FCF-AE64-4FA3-A1FC-77F5B89BBAE4}" type="slidenum">
              <a:t>‹#›</a:t>
            </a:fld>
            <a:endParaRPr/>
          </a:p>
        </p:txBody>
      </p:sp>
      <p:sp>
        <p:nvSpPr>
          <p:cNvPr id="7" name="PlaceHolder 6"/>
          <p:cNvSpPr>
            <a:spLocks noGrp="1"/>
          </p:cNvSpPr>
          <p:nvPr>
            <p:ph type="dt" idx="16"/>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20"/>
          </p:nvPr>
        </p:nvSpPr>
        <p:spPr/>
        <p:txBody>
          <a:bodyPr/>
          <a:lstStyle/>
          <a:p>
            <a:r>
              <a:t>Footer</a:t>
            </a:r>
          </a:p>
        </p:txBody>
      </p:sp>
      <p:sp>
        <p:nvSpPr>
          <p:cNvPr id="3" name="PlaceHolder 2"/>
          <p:cNvSpPr>
            <a:spLocks noGrp="1"/>
          </p:cNvSpPr>
          <p:nvPr>
            <p:ph type="sldNum" idx="21"/>
          </p:nvPr>
        </p:nvSpPr>
        <p:spPr/>
        <p:txBody>
          <a:bodyPr/>
          <a:lstStyle/>
          <a:p>
            <a:fld id="{0D8B75CE-F2E0-4137-AFDC-29E2ABDD4C9D}" type="slidenum">
              <a:t>‹#›</a:t>
            </a:fld>
            <a:endParaRPr/>
          </a:p>
        </p:txBody>
      </p:sp>
      <p:sp>
        <p:nvSpPr>
          <p:cNvPr id="4" name="PlaceHolder 3"/>
          <p:cNvSpPr>
            <a:spLocks noGrp="1"/>
          </p:cNvSpPr>
          <p:nvPr>
            <p:ph type="dt" idx="19"/>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47520"/>
            <a:ext cx="10972440" cy="1142640"/>
          </a:xfrm>
          <a:prstGeom prst="rect">
            <a:avLst/>
          </a:prstGeom>
          <a:noFill/>
          <a:ln w="0">
            <a:noFill/>
          </a:ln>
        </p:spPr>
        <p:txBody>
          <a:bodyPr lIns="0" tIns="0" rIns="0" bIns="0" anchor="ctr">
            <a:noAutofit/>
          </a:bodyPr>
          <a:lstStyle/>
          <a:p>
            <a:pPr indent="0">
              <a:buNone/>
            </a:pPr>
            <a:endParaRPr lang="en-US" sz="4400" b="0" strike="noStrike" spc="-1">
              <a:solidFill>
                <a:schemeClr val="dk1"/>
              </a:solidFill>
              <a:latin typeface="Calibri"/>
            </a:endParaRPr>
          </a:p>
        </p:txBody>
      </p:sp>
      <p:sp>
        <p:nvSpPr>
          <p:cNvPr id="3" name="PlaceHolder 2"/>
          <p:cNvSpPr>
            <a:spLocks noGrp="1"/>
          </p:cNvSpPr>
          <p:nvPr>
            <p:ph type="ftr" idx="23"/>
          </p:nvPr>
        </p:nvSpPr>
        <p:spPr/>
        <p:txBody>
          <a:bodyPr/>
          <a:lstStyle/>
          <a:p>
            <a:r>
              <a:t>Footer</a:t>
            </a:r>
          </a:p>
        </p:txBody>
      </p:sp>
      <p:sp>
        <p:nvSpPr>
          <p:cNvPr id="4" name="PlaceHolder 3"/>
          <p:cNvSpPr>
            <a:spLocks noGrp="1"/>
          </p:cNvSpPr>
          <p:nvPr>
            <p:ph type="sldNum" idx="24"/>
          </p:nvPr>
        </p:nvSpPr>
        <p:spPr/>
        <p:txBody>
          <a:bodyPr/>
          <a:lstStyle/>
          <a:p>
            <a:fld id="{488EDFBF-2D6F-4475-8BAE-2422196AB912}" type="slidenum">
              <a:t>‹#›</a:t>
            </a:fld>
            <a:endParaRPr/>
          </a:p>
        </p:txBody>
      </p:sp>
      <p:sp>
        <p:nvSpPr>
          <p:cNvPr id="5" name="PlaceHolder 4"/>
          <p:cNvSpPr>
            <a:spLocks noGrp="1"/>
          </p:cNvSpPr>
          <p:nvPr>
            <p:ph type="dt" idx="22"/>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PlaceHolder 1"/>
          <p:cNvSpPr>
            <a:spLocks noGrp="1"/>
          </p:cNvSpPr>
          <p:nvPr>
            <p:ph type="ftr" idx="26"/>
          </p:nvPr>
        </p:nvSpPr>
        <p:spPr/>
        <p:txBody>
          <a:bodyPr/>
          <a:lstStyle/>
          <a:p>
            <a:r>
              <a:t>Footer</a:t>
            </a:r>
          </a:p>
        </p:txBody>
      </p:sp>
      <p:sp>
        <p:nvSpPr>
          <p:cNvPr id="3" name="PlaceHolder 2"/>
          <p:cNvSpPr>
            <a:spLocks noGrp="1"/>
          </p:cNvSpPr>
          <p:nvPr>
            <p:ph type="sldNum" idx="27"/>
          </p:nvPr>
        </p:nvSpPr>
        <p:spPr/>
        <p:txBody>
          <a:bodyPr/>
          <a:lstStyle/>
          <a:p>
            <a:fld id="{8693EA2E-A60F-426B-8CF2-26BB4522A5A2}" type="slidenum">
              <a:t>‹#›</a:t>
            </a:fld>
            <a:endParaRPr/>
          </a:p>
        </p:txBody>
      </p:sp>
      <p:sp>
        <p:nvSpPr>
          <p:cNvPr id="4" name="PlaceHolder 3"/>
          <p:cNvSpPr>
            <a:spLocks noGrp="1"/>
          </p:cNvSpPr>
          <p:nvPr>
            <p:ph type="dt" idx="25"/>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914400" y="2130480"/>
            <a:ext cx="10362960" cy="146952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4400" b="0" strike="noStrike" spc="-1">
                <a:solidFill>
                  <a:schemeClr val="dk1"/>
                </a:solidFill>
                <a:latin typeface="TradeGothic"/>
                <a:ea typeface="ＭＳ Ｐゴシック"/>
              </a:rPr>
              <a:t>Click to edit Master title style</a:t>
            </a:r>
            <a:endParaRPr lang="en-US" sz="4400" b="0" strike="noStrike" spc="-1">
              <a:solidFill>
                <a:schemeClr val="dk1"/>
              </a:solidFill>
              <a:latin typeface="Calibri"/>
            </a:endParaRPr>
          </a:p>
        </p:txBody>
      </p:sp>
      <p:sp>
        <p:nvSpPr>
          <p:cNvPr id="6" name="PlaceHolder 2"/>
          <p:cNvSpPr>
            <a:spLocks noGrp="1"/>
          </p:cNvSpPr>
          <p:nvPr>
            <p:ph type="dt" idx="1"/>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 </a:t>
            </a:r>
            <a:endParaRPr lang="en-IN" sz="1200" b="0" strike="noStrike" spc="-1">
              <a:solidFill>
                <a:srgbClr val="000000"/>
              </a:solidFill>
              <a:latin typeface="Times New Roman"/>
            </a:endParaRPr>
          </a:p>
        </p:txBody>
      </p:sp>
      <p:sp>
        <p:nvSpPr>
          <p:cNvPr id="2" name="PlaceHolder 3"/>
          <p:cNvSpPr>
            <a:spLocks noGrp="1"/>
          </p:cNvSpPr>
          <p:nvPr>
            <p:ph type="ftr" idx="2"/>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 </a:t>
            </a:r>
            <a:endParaRPr lang="en-IN" sz="1200" b="0" strike="noStrike" spc="-1">
              <a:solidFill>
                <a:srgbClr val="000000"/>
              </a:solidFill>
              <a:latin typeface="Times New Roman"/>
            </a:endParaRPr>
          </a:p>
        </p:txBody>
      </p:sp>
      <p:sp>
        <p:nvSpPr>
          <p:cNvPr id="3" name="PlaceHolder 4"/>
          <p:cNvSpPr>
            <a:spLocks noGrp="1"/>
          </p:cNvSpPr>
          <p:nvPr>
            <p:ph type="sldNum" idx="3"/>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3E801093-25FF-4A1E-A1CF-81C5FB765F4B}"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TradeGothic"/>
              </a:rPr>
              <a:t>Click to edit the outline text format</a:t>
            </a:r>
          </a:p>
          <a:p>
            <a:pPr marL="864000" lvl="1" indent="-324000">
              <a:spcBef>
                <a:spcPts val="1134"/>
              </a:spcBef>
              <a:buClr>
                <a:srgbClr val="000000"/>
              </a:buClr>
              <a:buSzPct val="75000"/>
              <a:buFont typeface="Symbol" charset="2"/>
              <a:buChar char=""/>
            </a:pPr>
            <a:r>
              <a:rPr lang="en-US" sz="2400" b="0" strike="noStrike" spc="-1">
                <a:solidFill>
                  <a:schemeClr val="dk1"/>
                </a:solidFill>
                <a:latin typeface="TradeGothic"/>
              </a:rPr>
              <a:t>Second Outline Level</a:t>
            </a:r>
          </a:p>
          <a:p>
            <a:pPr marL="1296000" lvl="2" indent="-288000">
              <a:spcBef>
                <a:spcPts val="850"/>
              </a:spcBef>
              <a:buClr>
                <a:srgbClr val="000000"/>
              </a:buClr>
              <a:buSzPct val="45000"/>
              <a:buFont typeface="Wingdings" charset="2"/>
              <a:buChar char=""/>
            </a:pPr>
            <a:r>
              <a:rPr lang="en-US" sz="2000" b="0" strike="noStrike" spc="-1">
                <a:solidFill>
                  <a:schemeClr val="dk1"/>
                </a:solidFill>
                <a:latin typeface="TradeGothic"/>
              </a:rPr>
              <a:t>Third Outline Level</a:t>
            </a:r>
          </a:p>
          <a:p>
            <a:pPr marL="1728000" lvl="3" indent="-216000">
              <a:spcBef>
                <a:spcPts val="567"/>
              </a:spcBef>
              <a:buClr>
                <a:srgbClr val="000000"/>
              </a:buClr>
              <a:buSzPct val="75000"/>
              <a:buFont typeface="Symbol" charset="2"/>
              <a:buChar char=""/>
            </a:pPr>
            <a:r>
              <a:rPr lang="en-US" sz="2000" b="0" strike="noStrike" spc="-1">
                <a:solidFill>
                  <a:schemeClr val="dk1"/>
                </a:solidFill>
                <a:latin typeface="TradeGothic"/>
              </a:rPr>
              <a:t>Fourth Outline Level</a:t>
            </a:r>
          </a:p>
          <a:p>
            <a:pPr marL="2160000" lvl="4" indent="-216000">
              <a:spcBef>
                <a:spcPts val="283"/>
              </a:spcBef>
              <a:buClr>
                <a:srgbClr val="000000"/>
              </a:buClr>
              <a:buSzPct val="45000"/>
              <a:buFont typeface="Wingdings" charset="2"/>
              <a:buChar char=""/>
            </a:pPr>
            <a:r>
              <a:rPr lang="en-US" sz="2000" b="0" strike="noStrike" spc="-1">
                <a:solidFill>
                  <a:schemeClr val="dk1"/>
                </a:solidFill>
                <a:latin typeface="TradeGothic"/>
              </a:rPr>
              <a:t>Fifth Outline Level</a:t>
            </a:r>
          </a:p>
          <a:p>
            <a:pPr marL="2592000" lvl="5" indent="-216000">
              <a:spcBef>
                <a:spcPts val="283"/>
              </a:spcBef>
              <a:buClr>
                <a:srgbClr val="000000"/>
              </a:buClr>
              <a:buSzPct val="45000"/>
              <a:buFont typeface="Wingdings" charset="2"/>
              <a:buChar char=""/>
            </a:pPr>
            <a:r>
              <a:rPr lang="en-US" sz="2000" b="0" strike="noStrike" spc="-1">
                <a:solidFill>
                  <a:schemeClr val="dk1"/>
                </a:solidFill>
                <a:latin typeface="TradeGothic"/>
              </a:rPr>
              <a:t>Sixth Outline Level</a:t>
            </a:r>
          </a:p>
          <a:p>
            <a:pPr marL="3024000" lvl="6" indent="-216000">
              <a:spcBef>
                <a:spcPts val="283"/>
              </a:spcBef>
              <a:buClr>
                <a:srgbClr val="000000"/>
              </a:buClr>
              <a:buSzPct val="45000"/>
              <a:buFont typeface="Wingdings" charset="2"/>
              <a:buChar char=""/>
            </a:pPr>
            <a:r>
              <a:rPr lang="en-US" sz="2000" b="0" strike="noStrike" spc="-1">
                <a:solidFill>
                  <a:schemeClr val="dk1"/>
                </a:solidFill>
                <a:latin typeface="TradeGothic"/>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2880"/>
            <a:ext cx="4010760" cy="1161720"/>
          </a:xfrm>
          <a:prstGeom prst="rect">
            <a:avLst/>
          </a:prstGeom>
          <a:noFill/>
          <a:ln w="9360">
            <a:noFill/>
          </a:ln>
        </p:spPr>
        <p:txBody>
          <a:bodyPr lIns="91440" tIns="45720" rIns="91440" bIns="45720" numCol="1" spcCol="0" anchor="b">
            <a:noAutofit/>
          </a:bodyPr>
          <a:lstStyle/>
          <a:p>
            <a:pPr indent="0" defTabSz="457200">
              <a:lnSpc>
                <a:spcPct val="100000"/>
              </a:lnSpc>
              <a:buNone/>
            </a:pPr>
            <a:r>
              <a:rPr lang="en-US" sz="2000" b="1" strike="noStrike" spc="-1">
                <a:solidFill>
                  <a:schemeClr val="dk1"/>
                </a:solidFill>
                <a:latin typeface="TradeGothic"/>
                <a:ea typeface="ＭＳ Ｐゴシック"/>
              </a:rPr>
              <a:t>Click to edit Master title style</a:t>
            </a:r>
            <a:endParaRPr lang="en-US" sz="2000" b="0" strike="noStrike" spc="-1">
              <a:solidFill>
                <a:schemeClr val="dk1"/>
              </a:solidFill>
              <a:latin typeface="Calibri"/>
            </a:endParaRPr>
          </a:p>
        </p:txBody>
      </p:sp>
      <p:sp>
        <p:nvSpPr>
          <p:cNvPr id="55" name="PlaceHolder 2"/>
          <p:cNvSpPr>
            <a:spLocks noGrp="1"/>
          </p:cNvSpPr>
          <p:nvPr>
            <p:ph type="body"/>
          </p:nvPr>
        </p:nvSpPr>
        <p:spPr>
          <a:xfrm>
            <a:off x="4766760" y="272880"/>
            <a:ext cx="6815160" cy="5852880"/>
          </a:xfrm>
          <a:prstGeom prst="rect">
            <a:avLst/>
          </a:prstGeom>
          <a:noFill/>
          <a:ln w="9360">
            <a:noFill/>
          </a:ln>
        </p:spPr>
        <p:txBody>
          <a:bodyPr lIns="91440" tIns="45720" rIns="91440" bIns="45720" numCol="1" spcCol="0" anchor="t">
            <a:noAutofit/>
          </a:bodyPr>
          <a:lstStyle/>
          <a:p>
            <a:pPr marL="343080" indent="-343080" defTabSz="457200">
              <a:lnSpc>
                <a:spcPct val="100000"/>
              </a:lnSpc>
              <a:spcBef>
                <a:spcPts val="641"/>
              </a:spcBef>
              <a:buClr>
                <a:srgbClr val="000000"/>
              </a:buClr>
              <a:buFont typeface="Arial"/>
              <a:buChar char="•"/>
            </a:pPr>
            <a:r>
              <a:rPr lang="en-US" sz="3200" b="0" strike="noStrike" spc="-1">
                <a:solidFill>
                  <a:schemeClr val="dk1"/>
                </a:solidFill>
                <a:latin typeface="TradeGothic"/>
                <a:ea typeface="ＭＳ Ｐゴシック"/>
              </a:rPr>
              <a:t>Click to edit Master text styles</a:t>
            </a:r>
            <a:endParaRPr lang="en-US" sz="3200" b="0" strike="noStrike" spc="-1">
              <a:solidFill>
                <a:schemeClr val="dk1"/>
              </a:solidFill>
              <a:latin typeface="TradeGothic"/>
            </a:endParaRPr>
          </a:p>
          <a:p>
            <a:pPr marL="743040" lvl="1" indent="-285840" defTabSz="457200">
              <a:lnSpc>
                <a:spcPct val="100000"/>
              </a:lnSpc>
              <a:spcBef>
                <a:spcPts val="561"/>
              </a:spcBef>
              <a:buClr>
                <a:srgbClr val="000000"/>
              </a:buClr>
              <a:buFont typeface="Arial"/>
              <a:buChar char="–"/>
            </a:pPr>
            <a:r>
              <a:rPr lang="en-US" sz="2800" b="0" strike="noStrike" spc="-1">
                <a:solidFill>
                  <a:schemeClr val="dk1"/>
                </a:solidFill>
                <a:latin typeface="TradeGothic"/>
                <a:ea typeface="ＭＳ Ｐゴシック"/>
              </a:rPr>
              <a:t>Second level</a:t>
            </a:r>
            <a:endParaRPr lang="en-US" sz="2800" b="0" strike="noStrike" spc="-1">
              <a:solidFill>
                <a:schemeClr val="dk1"/>
              </a:solidFill>
              <a:latin typeface="TradeGothic"/>
            </a:endParaRPr>
          </a:p>
          <a:p>
            <a:pPr marL="1143000" lvl="2" indent="-228600" defTabSz="457200">
              <a:lnSpc>
                <a:spcPct val="100000"/>
              </a:lnSpc>
              <a:spcBef>
                <a:spcPts val="479"/>
              </a:spcBef>
              <a:buClr>
                <a:srgbClr val="000000"/>
              </a:buClr>
              <a:buFont typeface="Arial"/>
              <a:buChar char="•"/>
            </a:pPr>
            <a:r>
              <a:rPr lang="en-US" sz="2400" b="0" strike="noStrike" spc="-1">
                <a:solidFill>
                  <a:schemeClr val="dk1"/>
                </a:solidFill>
                <a:latin typeface="TradeGothic"/>
                <a:ea typeface="ＭＳ Ｐゴシック"/>
              </a:rPr>
              <a:t>Third level</a:t>
            </a:r>
            <a:endParaRPr lang="en-US" sz="2400" b="0" strike="noStrike" spc="-1">
              <a:solidFill>
                <a:schemeClr val="dk1"/>
              </a:solidFill>
              <a:latin typeface="TradeGothic"/>
            </a:endParaRPr>
          </a:p>
          <a:p>
            <a:pPr marL="1600200" lvl="3"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Fourth level</a:t>
            </a:r>
            <a:endParaRPr lang="en-US" sz="2000" b="0" strike="noStrike" spc="-1">
              <a:solidFill>
                <a:schemeClr val="dk1"/>
              </a:solidFill>
              <a:latin typeface="TradeGothic"/>
            </a:endParaRPr>
          </a:p>
          <a:p>
            <a:pPr marL="2057400" lvl="4"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Fifth level</a:t>
            </a:r>
            <a:endParaRPr lang="en-US" sz="2000" b="0" strike="noStrike" spc="-1">
              <a:solidFill>
                <a:schemeClr val="dk1"/>
              </a:solidFill>
              <a:latin typeface="TradeGothic"/>
            </a:endParaRPr>
          </a:p>
        </p:txBody>
      </p:sp>
      <p:sp>
        <p:nvSpPr>
          <p:cNvPr id="56" name="PlaceHolder 3"/>
          <p:cNvSpPr>
            <a:spLocks noGrp="1"/>
          </p:cNvSpPr>
          <p:nvPr>
            <p:ph type="body"/>
          </p:nvPr>
        </p:nvSpPr>
        <p:spPr>
          <a:xfrm>
            <a:off x="609480" y="1434960"/>
            <a:ext cx="4010760" cy="4690800"/>
          </a:xfrm>
          <a:prstGeom prst="rect">
            <a:avLst/>
          </a:prstGeom>
          <a:noFill/>
          <a:ln w="9360">
            <a:noFill/>
          </a:ln>
        </p:spPr>
        <p:txBody>
          <a:bodyPr lIns="91440" tIns="45720" rIns="91440" bIns="45720" numCol="1" spcCol="0" anchor="t">
            <a:noAutofit/>
          </a:bodyPr>
          <a:lstStyle/>
          <a:p>
            <a:pPr indent="0" defTabSz="457200">
              <a:lnSpc>
                <a:spcPct val="100000"/>
              </a:lnSpc>
              <a:spcBef>
                <a:spcPts val="281"/>
              </a:spcBef>
              <a:buNone/>
              <a:tabLst>
                <a:tab pos="0" algn="l"/>
              </a:tabLst>
            </a:pPr>
            <a:r>
              <a:rPr lang="en-US" sz="1400" b="0" strike="noStrike" spc="-1">
                <a:solidFill>
                  <a:schemeClr val="dk1"/>
                </a:solidFill>
                <a:latin typeface="TradeGothic"/>
                <a:ea typeface="ＭＳ Ｐゴシック"/>
              </a:rPr>
              <a:t>Click to edit Master text styles</a:t>
            </a:r>
            <a:endParaRPr lang="en-US" sz="1400" b="0" strike="noStrike" spc="-1">
              <a:solidFill>
                <a:schemeClr val="dk1"/>
              </a:solidFill>
              <a:latin typeface="TradeGothic"/>
            </a:endParaRPr>
          </a:p>
        </p:txBody>
      </p:sp>
      <p:sp>
        <p:nvSpPr>
          <p:cNvPr id="57" name="PlaceHolder 4"/>
          <p:cNvSpPr>
            <a:spLocks noGrp="1"/>
          </p:cNvSpPr>
          <p:nvPr>
            <p:ph type="dt" idx="28"/>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58" name="PlaceHolder 5"/>
          <p:cNvSpPr>
            <a:spLocks noGrp="1"/>
          </p:cNvSpPr>
          <p:nvPr>
            <p:ph type="ftr" idx="29"/>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59" name="PlaceHolder 6"/>
          <p:cNvSpPr>
            <a:spLocks noGrp="1"/>
          </p:cNvSpPr>
          <p:nvPr>
            <p:ph type="sldNum" idx="30"/>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16E0136A-6953-4AFA-958F-B93621E43C98}"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0" name="PlaceHolder 1"/>
          <p:cNvSpPr>
            <a:spLocks noGrp="1"/>
          </p:cNvSpPr>
          <p:nvPr>
            <p:ph type="title"/>
          </p:nvPr>
        </p:nvSpPr>
        <p:spPr>
          <a:xfrm>
            <a:off x="2389680" y="4800600"/>
            <a:ext cx="7314840" cy="566280"/>
          </a:xfrm>
          <a:prstGeom prst="rect">
            <a:avLst/>
          </a:prstGeom>
          <a:noFill/>
          <a:ln w="9360">
            <a:noFill/>
          </a:ln>
        </p:spPr>
        <p:txBody>
          <a:bodyPr lIns="91440" tIns="45720" rIns="91440" bIns="45720" numCol="1" spcCol="0" anchor="b">
            <a:noAutofit/>
          </a:bodyPr>
          <a:lstStyle/>
          <a:p>
            <a:pPr indent="0" defTabSz="457200">
              <a:lnSpc>
                <a:spcPct val="100000"/>
              </a:lnSpc>
              <a:buNone/>
            </a:pPr>
            <a:r>
              <a:rPr lang="en-US" sz="2000" b="1" strike="noStrike" spc="-1">
                <a:solidFill>
                  <a:schemeClr val="dk1"/>
                </a:solidFill>
                <a:latin typeface="TradeGothic"/>
                <a:ea typeface="ＭＳ Ｐゴシック"/>
              </a:rPr>
              <a:t>Click to edit Master title style</a:t>
            </a:r>
            <a:endParaRPr lang="en-US" sz="2000" b="0" strike="noStrike" spc="-1">
              <a:solidFill>
                <a:schemeClr val="dk1"/>
              </a:solidFill>
              <a:latin typeface="Calibri"/>
            </a:endParaRPr>
          </a:p>
        </p:txBody>
      </p:sp>
      <p:sp>
        <p:nvSpPr>
          <p:cNvPr id="61" name="PlaceHolder 2"/>
          <p:cNvSpPr>
            <a:spLocks noGrp="1"/>
          </p:cNvSpPr>
          <p:nvPr>
            <p:ph type="body"/>
          </p:nvPr>
        </p:nvSpPr>
        <p:spPr>
          <a:xfrm>
            <a:off x="2389680" y="612720"/>
            <a:ext cx="7314840" cy="4114440"/>
          </a:xfrm>
          <a:prstGeom prst="rect">
            <a:avLst/>
          </a:prstGeom>
          <a:noFill/>
          <a:ln w="0">
            <a:noFill/>
          </a:ln>
        </p:spPr>
        <p:txBody>
          <a:bodyPr lIns="90000" tIns="45000" rIns="90000" bIns="45000" anchor="t">
            <a:normAutofit fontScale="99052" lnSpcReduction="10000"/>
          </a:bodyPr>
          <a:lstStyle/>
          <a:p>
            <a:pPr marL="432000" indent="-324000">
              <a:spcBef>
                <a:spcPts val="1417"/>
              </a:spcBef>
              <a:buClr>
                <a:srgbClr val="000000"/>
              </a:buClr>
              <a:buSzPct val="45000"/>
              <a:buFont typeface="Wingdings" charset="2"/>
              <a:buChar char=""/>
            </a:pPr>
            <a:r>
              <a:rPr lang="en-US" sz="3200" b="0" strike="noStrike" spc="-1">
                <a:solidFill>
                  <a:schemeClr val="dk1"/>
                </a:solidFill>
                <a:latin typeface="TradeGothic"/>
              </a:rPr>
              <a:t>Click to edit the outline text format</a:t>
            </a:r>
          </a:p>
          <a:p>
            <a:pPr marL="864000" lvl="1" indent="-324000">
              <a:spcBef>
                <a:spcPts val="1134"/>
              </a:spcBef>
              <a:buClr>
                <a:srgbClr val="000000"/>
              </a:buClr>
              <a:buSzPct val="75000"/>
              <a:buFont typeface="Symbol" charset="2"/>
              <a:buChar char=""/>
            </a:pPr>
            <a:r>
              <a:rPr lang="en-US" sz="3200" b="0" strike="noStrike" spc="-1">
                <a:solidFill>
                  <a:schemeClr val="dk1"/>
                </a:solidFill>
                <a:latin typeface="TradeGothic"/>
              </a:rPr>
              <a:t>Second Outline Level</a:t>
            </a:r>
          </a:p>
          <a:p>
            <a:pPr marL="1296000" lvl="2" indent="-288000">
              <a:spcBef>
                <a:spcPts val="850"/>
              </a:spcBef>
              <a:buClr>
                <a:srgbClr val="000000"/>
              </a:buClr>
              <a:buSzPct val="45000"/>
              <a:buFont typeface="Wingdings" charset="2"/>
              <a:buChar char=""/>
            </a:pPr>
            <a:r>
              <a:rPr lang="en-US" sz="3200" b="0" strike="noStrike" spc="-1">
                <a:solidFill>
                  <a:schemeClr val="dk1"/>
                </a:solidFill>
                <a:latin typeface="TradeGothic"/>
              </a:rPr>
              <a:t>Third Outline Level</a:t>
            </a:r>
          </a:p>
          <a:p>
            <a:pPr marL="1728000" lvl="3" indent="-216000">
              <a:spcBef>
                <a:spcPts val="567"/>
              </a:spcBef>
              <a:buClr>
                <a:srgbClr val="000000"/>
              </a:buClr>
              <a:buSzPct val="75000"/>
              <a:buFont typeface="Symbol" charset="2"/>
              <a:buChar char=""/>
            </a:pPr>
            <a:r>
              <a:rPr lang="en-US" sz="3200" b="0" strike="noStrike" spc="-1">
                <a:solidFill>
                  <a:schemeClr val="dk1"/>
                </a:solidFill>
                <a:latin typeface="TradeGothic"/>
              </a:rPr>
              <a:t>Fourth Outline Level</a:t>
            </a:r>
          </a:p>
          <a:p>
            <a:pPr marL="2160000" lvl="4" indent="-216000">
              <a:spcBef>
                <a:spcPts val="283"/>
              </a:spcBef>
              <a:buClr>
                <a:srgbClr val="000000"/>
              </a:buClr>
              <a:buSzPct val="45000"/>
              <a:buFont typeface="Wingdings" charset="2"/>
              <a:buChar char=""/>
            </a:pPr>
            <a:r>
              <a:rPr lang="en-US" sz="3200" b="0" strike="noStrike" spc="-1">
                <a:solidFill>
                  <a:schemeClr val="dk1"/>
                </a:solidFill>
                <a:latin typeface="TradeGothic"/>
              </a:rPr>
              <a:t>Fifth Outline Level</a:t>
            </a:r>
          </a:p>
          <a:p>
            <a:pPr marL="2592000" lvl="5" indent="-216000">
              <a:spcBef>
                <a:spcPts val="283"/>
              </a:spcBef>
              <a:buClr>
                <a:srgbClr val="000000"/>
              </a:buClr>
              <a:buSzPct val="45000"/>
              <a:buFont typeface="Wingdings" charset="2"/>
              <a:buChar char=""/>
            </a:pPr>
            <a:r>
              <a:rPr lang="en-US" sz="3200" b="0" strike="noStrike" spc="-1">
                <a:solidFill>
                  <a:schemeClr val="dk1"/>
                </a:solidFill>
                <a:latin typeface="TradeGothic"/>
              </a:rPr>
              <a:t>Sixth Outline Level</a:t>
            </a:r>
          </a:p>
          <a:p>
            <a:pPr marL="3024000" lvl="6" indent="-216000">
              <a:spcBef>
                <a:spcPts val="283"/>
              </a:spcBef>
              <a:buClr>
                <a:srgbClr val="000000"/>
              </a:buClr>
              <a:buSzPct val="45000"/>
              <a:buFont typeface="Wingdings" charset="2"/>
              <a:buChar char=""/>
            </a:pPr>
            <a:r>
              <a:rPr lang="en-US" sz="3200" b="0" strike="noStrike" spc="-1">
                <a:solidFill>
                  <a:schemeClr val="dk1"/>
                </a:solidFill>
                <a:latin typeface="TradeGothic"/>
              </a:rPr>
              <a:t>Seventh Outline Level</a:t>
            </a:r>
          </a:p>
        </p:txBody>
      </p:sp>
      <p:sp>
        <p:nvSpPr>
          <p:cNvPr id="62" name="PlaceHolder 3"/>
          <p:cNvSpPr>
            <a:spLocks noGrp="1"/>
          </p:cNvSpPr>
          <p:nvPr>
            <p:ph type="body"/>
          </p:nvPr>
        </p:nvSpPr>
        <p:spPr>
          <a:xfrm>
            <a:off x="2389680" y="5367240"/>
            <a:ext cx="7314840" cy="804600"/>
          </a:xfrm>
          <a:prstGeom prst="rect">
            <a:avLst/>
          </a:prstGeom>
          <a:noFill/>
          <a:ln w="9360">
            <a:noFill/>
          </a:ln>
        </p:spPr>
        <p:txBody>
          <a:bodyPr lIns="91440" tIns="45720" rIns="91440" bIns="45720" numCol="1" spcCol="0" anchor="t">
            <a:noAutofit/>
          </a:bodyPr>
          <a:lstStyle/>
          <a:p>
            <a:pPr indent="0" defTabSz="457200">
              <a:lnSpc>
                <a:spcPct val="100000"/>
              </a:lnSpc>
              <a:spcBef>
                <a:spcPts val="281"/>
              </a:spcBef>
              <a:buNone/>
              <a:tabLst>
                <a:tab pos="0" algn="l"/>
              </a:tabLst>
            </a:pPr>
            <a:r>
              <a:rPr lang="en-US" sz="1400" b="0" strike="noStrike" spc="-1">
                <a:solidFill>
                  <a:schemeClr val="dk1"/>
                </a:solidFill>
                <a:latin typeface="TradeGothic"/>
                <a:ea typeface="ＭＳ Ｐゴシック"/>
              </a:rPr>
              <a:t>Click to edit Master text styles</a:t>
            </a:r>
            <a:endParaRPr lang="en-US" sz="1400" b="0" strike="noStrike" spc="-1">
              <a:solidFill>
                <a:schemeClr val="dk1"/>
              </a:solidFill>
              <a:latin typeface="TradeGothic"/>
            </a:endParaRPr>
          </a:p>
        </p:txBody>
      </p:sp>
      <p:sp>
        <p:nvSpPr>
          <p:cNvPr id="63" name="PlaceHolder 4"/>
          <p:cNvSpPr>
            <a:spLocks noGrp="1"/>
          </p:cNvSpPr>
          <p:nvPr>
            <p:ph type="dt" idx="31"/>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64" name="PlaceHolder 5"/>
          <p:cNvSpPr>
            <a:spLocks noGrp="1"/>
          </p:cNvSpPr>
          <p:nvPr>
            <p:ph type="ftr" idx="32"/>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65" name="PlaceHolder 6"/>
          <p:cNvSpPr>
            <a:spLocks noGrp="1"/>
          </p:cNvSpPr>
          <p:nvPr>
            <p:ph type="sldNum" idx="33"/>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C0A6EE06-5E8C-4989-9A92-3EA70F897E68}"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4752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4400" b="0" strike="noStrike" spc="-1">
                <a:solidFill>
                  <a:schemeClr val="dk1"/>
                </a:solidFill>
                <a:latin typeface="TradeGothic"/>
                <a:ea typeface="ＭＳ Ｐゴシック"/>
              </a:rPr>
              <a:t>Click to edit Master title style</a:t>
            </a:r>
            <a:endParaRPr lang="en-US" sz="4400" b="0" strike="noStrike" spc="-1">
              <a:solidFill>
                <a:schemeClr val="dk1"/>
              </a:solidFill>
              <a:latin typeface="Calibri"/>
            </a:endParaRPr>
          </a:p>
        </p:txBody>
      </p:sp>
      <p:sp>
        <p:nvSpPr>
          <p:cNvPr id="8" name="PlaceHolder 2"/>
          <p:cNvSpPr>
            <a:spLocks noGrp="1"/>
          </p:cNvSpPr>
          <p:nvPr>
            <p:ph type="body"/>
          </p:nvPr>
        </p:nvSpPr>
        <p:spPr>
          <a:xfrm>
            <a:off x="609480" y="1095480"/>
            <a:ext cx="10972440" cy="5030280"/>
          </a:xfrm>
          <a:prstGeom prst="rect">
            <a:avLst/>
          </a:prstGeom>
          <a:noFill/>
          <a:ln w="9360">
            <a:noFill/>
          </a:ln>
        </p:spPr>
        <p:txBody>
          <a:bodyPr vert="eaVert" lIns="91440" tIns="45720" rIns="91440" bIns="45720" numCol="1" spcCol="0" anchor="t">
            <a:noAutofit/>
          </a:bodyPr>
          <a:lstStyle/>
          <a:p>
            <a:pPr marL="343080" indent="-343080" defTabSz="457200">
              <a:lnSpc>
                <a:spcPct val="100000"/>
              </a:lnSpc>
              <a:spcBef>
                <a:spcPts val="641"/>
              </a:spcBef>
              <a:buClr>
                <a:srgbClr val="000000"/>
              </a:buClr>
              <a:buFont typeface="Arial"/>
              <a:buChar char="•"/>
            </a:pPr>
            <a:r>
              <a:rPr lang="en-US" sz="3200" b="0" strike="noStrike" spc="-1">
                <a:solidFill>
                  <a:schemeClr val="dk1"/>
                </a:solidFill>
                <a:latin typeface="TradeGothic"/>
                <a:ea typeface="ＭＳ Ｐゴシック"/>
              </a:rPr>
              <a:t>Click to edit Master text styles</a:t>
            </a:r>
            <a:endParaRPr lang="en-US" sz="3200" b="0" strike="noStrike" spc="-1">
              <a:solidFill>
                <a:schemeClr val="dk1"/>
              </a:solidFill>
              <a:latin typeface="TradeGothic"/>
            </a:endParaRPr>
          </a:p>
          <a:p>
            <a:pPr marL="743040" lvl="1" indent="-285840" defTabSz="457200">
              <a:lnSpc>
                <a:spcPct val="100000"/>
              </a:lnSpc>
              <a:spcBef>
                <a:spcPts val="561"/>
              </a:spcBef>
              <a:buClr>
                <a:srgbClr val="000000"/>
              </a:buClr>
              <a:buFont typeface="Arial"/>
              <a:buChar char="–"/>
            </a:pPr>
            <a:r>
              <a:rPr lang="en-US" sz="2800" b="0" strike="noStrike" spc="-1">
                <a:solidFill>
                  <a:schemeClr val="dk1"/>
                </a:solidFill>
                <a:latin typeface="TradeGothic"/>
                <a:ea typeface="ＭＳ Ｐゴシック"/>
              </a:rPr>
              <a:t>Second level</a:t>
            </a:r>
            <a:endParaRPr lang="en-US" sz="2800" b="0" strike="noStrike" spc="-1">
              <a:solidFill>
                <a:schemeClr val="dk1"/>
              </a:solidFill>
              <a:latin typeface="TradeGothic"/>
            </a:endParaRPr>
          </a:p>
          <a:p>
            <a:pPr marL="1143000" lvl="2" indent="-228600" defTabSz="457200">
              <a:lnSpc>
                <a:spcPct val="100000"/>
              </a:lnSpc>
              <a:spcBef>
                <a:spcPts val="479"/>
              </a:spcBef>
              <a:buClr>
                <a:srgbClr val="000000"/>
              </a:buClr>
              <a:buFont typeface="Arial"/>
              <a:buChar char="•"/>
            </a:pPr>
            <a:r>
              <a:rPr lang="en-US" sz="2400" b="0" strike="noStrike" spc="-1">
                <a:solidFill>
                  <a:schemeClr val="dk1"/>
                </a:solidFill>
                <a:latin typeface="TradeGothic"/>
                <a:ea typeface="ＭＳ Ｐゴシック"/>
              </a:rPr>
              <a:t>Third level</a:t>
            </a:r>
            <a:endParaRPr lang="en-US" sz="2400" b="0" strike="noStrike" spc="-1">
              <a:solidFill>
                <a:schemeClr val="dk1"/>
              </a:solidFill>
              <a:latin typeface="TradeGothic"/>
            </a:endParaRPr>
          </a:p>
          <a:p>
            <a:pPr marL="1600200" lvl="3"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Fourth level</a:t>
            </a:r>
            <a:endParaRPr lang="en-US" sz="2000" b="0" strike="noStrike" spc="-1">
              <a:solidFill>
                <a:schemeClr val="dk1"/>
              </a:solidFill>
              <a:latin typeface="TradeGothic"/>
            </a:endParaRPr>
          </a:p>
          <a:p>
            <a:pPr marL="2057400" lvl="4"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Fifth level</a:t>
            </a:r>
            <a:endParaRPr lang="en-US" sz="2000" b="0" strike="noStrike" spc="-1">
              <a:solidFill>
                <a:schemeClr val="dk1"/>
              </a:solidFill>
              <a:latin typeface="TradeGothic"/>
            </a:endParaRPr>
          </a:p>
        </p:txBody>
      </p:sp>
      <p:sp>
        <p:nvSpPr>
          <p:cNvPr id="9" name="PlaceHolder 3"/>
          <p:cNvSpPr>
            <a:spLocks noGrp="1"/>
          </p:cNvSpPr>
          <p:nvPr>
            <p:ph type="dt" idx="4"/>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10" name="PlaceHolder 4"/>
          <p:cNvSpPr>
            <a:spLocks noGrp="1"/>
          </p:cNvSpPr>
          <p:nvPr>
            <p:ph type="ftr" idx="5"/>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11" name="PlaceHolder 5"/>
          <p:cNvSpPr>
            <a:spLocks noGrp="1"/>
          </p:cNvSpPr>
          <p:nvPr>
            <p:ph type="sldNum" idx="6"/>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F2B5E892-00B4-423F-AE6F-205111AFE7E8}"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8839080" y="274680"/>
            <a:ext cx="2742840" cy="5851080"/>
          </a:xfrm>
          <a:prstGeom prst="rect">
            <a:avLst/>
          </a:prstGeom>
          <a:noFill/>
          <a:ln w="9360">
            <a:noFill/>
          </a:ln>
        </p:spPr>
        <p:txBody>
          <a:bodyPr vert="eaVert" lIns="91440" tIns="45720" rIns="91440" bIns="45720" numCol="1" spcCol="0" anchor="ctr">
            <a:noAutofit/>
          </a:bodyPr>
          <a:lstStyle/>
          <a:p>
            <a:pPr indent="0" algn="ctr" defTabSz="457200">
              <a:lnSpc>
                <a:spcPct val="100000"/>
              </a:lnSpc>
              <a:buNone/>
            </a:pPr>
            <a:r>
              <a:rPr lang="en-US" sz="4400" b="0" strike="noStrike" spc="-1">
                <a:solidFill>
                  <a:schemeClr val="dk1"/>
                </a:solidFill>
                <a:latin typeface="TradeGothic"/>
                <a:ea typeface="ＭＳ Ｐゴシック"/>
              </a:rPr>
              <a:t>Click to edit Master title style</a:t>
            </a:r>
            <a:endParaRPr lang="en-US" sz="4400" b="0" strike="noStrike" spc="-1">
              <a:solidFill>
                <a:schemeClr val="dk1"/>
              </a:solidFill>
              <a:latin typeface="Calibri"/>
            </a:endParaRPr>
          </a:p>
        </p:txBody>
      </p:sp>
      <p:sp>
        <p:nvSpPr>
          <p:cNvPr id="13" name="PlaceHolder 2"/>
          <p:cNvSpPr>
            <a:spLocks noGrp="1"/>
          </p:cNvSpPr>
          <p:nvPr>
            <p:ph type="body"/>
          </p:nvPr>
        </p:nvSpPr>
        <p:spPr>
          <a:xfrm>
            <a:off x="609480" y="274680"/>
            <a:ext cx="8026200" cy="5851080"/>
          </a:xfrm>
          <a:prstGeom prst="rect">
            <a:avLst/>
          </a:prstGeom>
          <a:noFill/>
          <a:ln w="9360">
            <a:noFill/>
          </a:ln>
        </p:spPr>
        <p:txBody>
          <a:bodyPr vert="eaVert" lIns="91440" tIns="45720" rIns="91440" bIns="45720" numCol="1" spcCol="0" anchor="t">
            <a:noAutofit/>
          </a:bodyPr>
          <a:lstStyle/>
          <a:p>
            <a:pPr marL="343080" indent="-343080" defTabSz="457200">
              <a:lnSpc>
                <a:spcPct val="100000"/>
              </a:lnSpc>
              <a:spcBef>
                <a:spcPts val="641"/>
              </a:spcBef>
              <a:buClr>
                <a:srgbClr val="000000"/>
              </a:buClr>
              <a:buFont typeface="Arial"/>
              <a:buChar char="•"/>
            </a:pPr>
            <a:r>
              <a:rPr lang="en-US" sz="3200" b="0" strike="noStrike" spc="-1">
                <a:solidFill>
                  <a:schemeClr val="dk1"/>
                </a:solidFill>
                <a:latin typeface="TradeGothic"/>
                <a:ea typeface="ＭＳ Ｐゴシック"/>
              </a:rPr>
              <a:t>Click to edit Master text styles</a:t>
            </a:r>
            <a:endParaRPr lang="en-US" sz="3200" b="0" strike="noStrike" spc="-1">
              <a:solidFill>
                <a:schemeClr val="dk1"/>
              </a:solidFill>
              <a:latin typeface="TradeGothic"/>
            </a:endParaRPr>
          </a:p>
          <a:p>
            <a:pPr marL="743040" lvl="1" indent="-285840" defTabSz="457200">
              <a:lnSpc>
                <a:spcPct val="100000"/>
              </a:lnSpc>
              <a:spcBef>
                <a:spcPts val="561"/>
              </a:spcBef>
              <a:buClr>
                <a:srgbClr val="000000"/>
              </a:buClr>
              <a:buFont typeface="Arial"/>
              <a:buChar char="–"/>
            </a:pPr>
            <a:r>
              <a:rPr lang="en-US" sz="2800" b="0" strike="noStrike" spc="-1">
                <a:solidFill>
                  <a:schemeClr val="dk1"/>
                </a:solidFill>
                <a:latin typeface="TradeGothic"/>
                <a:ea typeface="ＭＳ Ｐゴシック"/>
              </a:rPr>
              <a:t>Second level</a:t>
            </a:r>
            <a:endParaRPr lang="en-US" sz="2800" b="0" strike="noStrike" spc="-1">
              <a:solidFill>
                <a:schemeClr val="dk1"/>
              </a:solidFill>
              <a:latin typeface="TradeGothic"/>
            </a:endParaRPr>
          </a:p>
          <a:p>
            <a:pPr marL="1143000" lvl="2" indent="-228600" defTabSz="457200">
              <a:lnSpc>
                <a:spcPct val="100000"/>
              </a:lnSpc>
              <a:spcBef>
                <a:spcPts val="479"/>
              </a:spcBef>
              <a:buClr>
                <a:srgbClr val="000000"/>
              </a:buClr>
              <a:buFont typeface="Arial"/>
              <a:buChar char="•"/>
            </a:pPr>
            <a:r>
              <a:rPr lang="en-US" sz="2400" b="0" strike="noStrike" spc="-1">
                <a:solidFill>
                  <a:schemeClr val="dk1"/>
                </a:solidFill>
                <a:latin typeface="TradeGothic"/>
                <a:ea typeface="ＭＳ Ｐゴシック"/>
              </a:rPr>
              <a:t>Third level</a:t>
            </a:r>
            <a:endParaRPr lang="en-US" sz="2400" b="0" strike="noStrike" spc="-1">
              <a:solidFill>
                <a:schemeClr val="dk1"/>
              </a:solidFill>
              <a:latin typeface="TradeGothic"/>
            </a:endParaRPr>
          </a:p>
          <a:p>
            <a:pPr marL="1600200" lvl="3"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Fourth level</a:t>
            </a:r>
            <a:endParaRPr lang="en-US" sz="2000" b="0" strike="noStrike" spc="-1">
              <a:solidFill>
                <a:schemeClr val="dk1"/>
              </a:solidFill>
              <a:latin typeface="TradeGothic"/>
            </a:endParaRPr>
          </a:p>
          <a:p>
            <a:pPr marL="2057400" lvl="4"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Fifth level</a:t>
            </a:r>
            <a:endParaRPr lang="en-US" sz="2000" b="0" strike="noStrike" spc="-1">
              <a:solidFill>
                <a:schemeClr val="dk1"/>
              </a:solidFill>
              <a:latin typeface="TradeGothic"/>
            </a:endParaRPr>
          </a:p>
        </p:txBody>
      </p:sp>
      <p:sp>
        <p:nvSpPr>
          <p:cNvPr id="14" name="PlaceHolder 3"/>
          <p:cNvSpPr>
            <a:spLocks noGrp="1"/>
          </p:cNvSpPr>
          <p:nvPr>
            <p:ph type="dt" idx="7"/>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15" name="PlaceHolder 4"/>
          <p:cNvSpPr>
            <a:spLocks noGrp="1"/>
          </p:cNvSpPr>
          <p:nvPr>
            <p:ph type="ftr" idx="8"/>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16" name="PlaceHolder 5"/>
          <p:cNvSpPr>
            <a:spLocks noGrp="1"/>
          </p:cNvSpPr>
          <p:nvPr>
            <p:ph type="sldNum" idx="9"/>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FC1B1EE5-2560-4CBE-8AEE-A62537555603}"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4752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4400" b="0" strike="noStrike" spc="-1">
                <a:solidFill>
                  <a:schemeClr val="dk1"/>
                </a:solidFill>
                <a:latin typeface="TradeGothic"/>
                <a:ea typeface="ＭＳ Ｐゴシック"/>
              </a:rPr>
              <a:t>Click to edit Master title style</a:t>
            </a:r>
            <a:endParaRPr lang="en-US" sz="4400" b="0" strike="noStrike" spc="-1">
              <a:solidFill>
                <a:schemeClr val="dk1"/>
              </a:solidFill>
              <a:latin typeface="Calibri"/>
            </a:endParaRPr>
          </a:p>
        </p:txBody>
      </p:sp>
      <p:sp>
        <p:nvSpPr>
          <p:cNvPr id="18" name="PlaceHolder 2"/>
          <p:cNvSpPr>
            <a:spLocks noGrp="1"/>
          </p:cNvSpPr>
          <p:nvPr>
            <p:ph type="body"/>
          </p:nvPr>
        </p:nvSpPr>
        <p:spPr>
          <a:xfrm>
            <a:off x="609480" y="1095480"/>
            <a:ext cx="10972440" cy="5030280"/>
          </a:xfrm>
          <a:prstGeom prst="rect">
            <a:avLst/>
          </a:prstGeom>
          <a:noFill/>
          <a:ln w="9360">
            <a:noFill/>
          </a:ln>
        </p:spPr>
        <p:txBody>
          <a:bodyPr lIns="91440" tIns="45720" rIns="91440" bIns="45720" numCol="1" spcCol="0" anchor="t">
            <a:noAutofit/>
          </a:bodyPr>
          <a:lstStyle/>
          <a:p>
            <a:pPr marL="343080" indent="-343080" defTabSz="457200">
              <a:lnSpc>
                <a:spcPct val="100000"/>
              </a:lnSpc>
              <a:spcBef>
                <a:spcPts val="641"/>
              </a:spcBef>
              <a:buClr>
                <a:srgbClr val="000000"/>
              </a:buClr>
              <a:buFont typeface="Arial"/>
              <a:buChar char="•"/>
            </a:pPr>
            <a:r>
              <a:rPr lang="en-US" sz="3200" b="0" strike="noStrike" spc="-1">
                <a:solidFill>
                  <a:schemeClr val="dk1"/>
                </a:solidFill>
                <a:latin typeface="TradeGothic"/>
                <a:ea typeface="ＭＳ Ｐゴシック"/>
              </a:rPr>
              <a:t>Click to edit Master text styles</a:t>
            </a:r>
            <a:endParaRPr lang="en-US" sz="3200" b="0" strike="noStrike" spc="-1">
              <a:solidFill>
                <a:schemeClr val="dk1"/>
              </a:solidFill>
              <a:latin typeface="TradeGothic"/>
            </a:endParaRPr>
          </a:p>
          <a:p>
            <a:pPr marL="743040" lvl="1" indent="-285840" defTabSz="457200">
              <a:lnSpc>
                <a:spcPct val="100000"/>
              </a:lnSpc>
              <a:spcBef>
                <a:spcPts val="561"/>
              </a:spcBef>
              <a:buClr>
                <a:srgbClr val="000000"/>
              </a:buClr>
              <a:buFont typeface="Arial"/>
              <a:buChar char="–"/>
            </a:pPr>
            <a:r>
              <a:rPr lang="en-US" sz="2800" b="0" strike="noStrike" spc="-1">
                <a:solidFill>
                  <a:schemeClr val="dk1"/>
                </a:solidFill>
                <a:latin typeface="TradeGothic"/>
                <a:ea typeface="ＭＳ Ｐゴシック"/>
              </a:rPr>
              <a:t>Second level</a:t>
            </a:r>
            <a:endParaRPr lang="en-US" sz="2800" b="0" strike="noStrike" spc="-1">
              <a:solidFill>
                <a:schemeClr val="dk1"/>
              </a:solidFill>
              <a:latin typeface="TradeGothic"/>
            </a:endParaRPr>
          </a:p>
          <a:p>
            <a:pPr marL="1143000" lvl="2" indent="-228600" defTabSz="457200">
              <a:lnSpc>
                <a:spcPct val="100000"/>
              </a:lnSpc>
              <a:spcBef>
                <a:spcPts val="479"/>
              </a:spcBef>
              <a:buClr>
                <a:srgbClr val="000000"/>
              </a:buClr>
              <a:buFont typeface="Arial"/>
              <a:buChar char="•"/>
            </a:pPr>
            <a:r>
              <a:rPr lang="en-US" sz="2400" b="0" strike="noStrike" spc="-1">
                <a:solidFill>
                  <a:schemeClr val="dk1"/>
                </a:solidFill>
                <a:latin typeface="TradeGothic"/>
                <a:ea typeface="ＭＳ Ｐゴシック"/>
              </a:rPr>
              <a:t>Third level</a:t>
            </a:r>
            <a:endParaRPr lang="en-US" sz="2400" b="0" strike="noStrike" spc="-1">
              <a:solidFill>
                <a:schemeClr val="dk1"/>
              </a:solidFill>
              <a:latin typeface="TradeGothic"/>
            </a:endParaRPr>
          </a:p>
          <a:p>
            <a:pPr marL="1600200" lvl="3"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Fourth level</a:t>
            </a:r>
            <a:endParaRPr lang="en-US" sz="2000" b="0" strike="noStrike" spc="-1">
              <a:solidFill>
                <a:schemeClr val="dk1"/>
              </a:solidFill>
              <a:latin typeface="TradeGothic"/>
            </a:endParaRPr>
          </a:p>
          <a:p>
            <a:pPr marL="2057400" lvl="4"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Fifth level</a:t>
            </a:r>
            <a:endParaRPr lang="en-US" sz="2000" b="0" strike="noStrike" spc="-1">
              <a:solidFill>
                <a:schemeClr val="dk1"/>
              </a:solidFill>
              <a:latin typeface="TradeGothic"/>
            </a:endParaRPr>
          </a:p>
        </p:txBody>
      </p:sp>
      <p:sp>
        <p:nvSpPr>
          <p:cNvPr id="19" name="PlaceHolder 3"/>
          <p:cNvSpPr>
            <a:spLocks noGrp="1"/>
          </p:cNvSpPr>
          <p:nvPr>
            <p:ph type="dt" idx="10"/>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20" name="PlaceHolder 4"/>
          <p:cNvSpPr>
            <a:spLocks noGrp="1"/>
          </p:cNvSpPr>
          <p:nvPr>
            <p:ph type="ftr" idx="11"/>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21" name="PlaceHolder 5"/>
          <p:cNvSpPr>
            <a:spLocks noGrp="1"/>
          </p:cNvSpPr>
          <p:nvPr>
            <p:ph type="sldNum" idx="12"/>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334010C2-A2CB-4567-9DAE-EE43471D86FB}"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963000" y="4406760"/>
            <a:ext cx="10362960" cy="1361880"/>
          </a:xfrm>
          <a:prstGeom prst="rect">
            <a:avLst/>
          </a:prstGeom>
          <a:noFill/>
          <a:ln w="9360">
            <a:noFill/>
          </a:ln>
        </p:spPr>
        <p:txBody>
          <a:bodyPr lIns="91440" tIns="45720" rIns="91440" bIns="45720" numCol="1" spcCol="0" anchor="t">
            <a:noAutofit/>
          </a:bodyPr>
          <a:lstStyle/>
          <a:p>
            <a:pPr indent="0" defTabSz="457200">
              <a:lnSpc>
                <a:spcPct val="100000"/>
              </a:lnSpc>
              <a:buNone/>
            </a:pPr>
            <a:r>
              <a:rPr lang="en-US" sz="4000" b="1" strike="noStrike" cap="all" spc="-1">
                <a:solidFill>
                  <a:schemeClr val="dk1"/>
                </a:solidFill>
                <a:latin typeface="TradeGothic"/>
                <a:ea typeface="ＭＳ Ｐゴシック"/>
              </a:rPr>
              <a:t>Click to edit Master title style</a:t>
            </a:r>
            <a:endParaRPr lang="en-US" sz="4000" b="0" strike="noStrike" spc="-1">
              <a:solidFill>
                <a:schemeClr val="dk1"/>
              </a:solidFill>
              <a:latin typeface="Calibri"/>
            </a:endParaRPr>
          </a:p>
        </p:txBody>
      </p:sp>
      <p:sp>
        <p:nvSpPr>
          <p:cNvPr id="25" name="PlaceHolder 2"/>
          <p:cNvSpPr>
            <a:spLocks noGrp="1"/>
          </p:cNvSpPr>
          <p:nvPr>
            <p:ph type="body"/>
          </p:nvPr>
        </p:nvSpPr>
        <p:spPr>
          <a:xfrm>
            <a:off x="963000" y="2906640"/>
            <a:ext cx="10362960" cy="1499760"/>
          </a:xfrm>
          <a:prstGeom prst="rect">
            <a:avLst/>
          </a:prstGeom>
          <a:noFill/>
          <a:ln w="9360">
            <a:noFill/>
          </a:ln>
        </p:spPr>
        <p:txBody>
          <a:bodyPr lIns="91440" tIns="45720" rIns="91440" bIns="45720" numCol="1" spcCol="0" anchor="b">
            <a:noAutofit/>
          </a:bodyPr>
          <a:lstStyle/>
          <a:p>
            <a:pPr indent="0" defTabSz="457200">
              <a:lnSpc>
                <a:spcPct val="100000"/>
              </a:lnSpc>
              <a:spcBef>
                <a:spcPts val="400"/>
              </a:spcBef>
              <a:buNone/>
              <a:tabLst>
                <a:tab pos="0" algn="l"/>
              </a:tabLst>
            </a:pPr>
            <a:r>
              <a:rPr lang="en-US" sz="2000" b="0" strike="noStrike" spc="-1">
                <a:solidFill>
                  <a:schemeClr val="dk1">
                    <a:tint val="75000"/>
                  </a:schemeClr>
                </a:solidFill>
                <a:latin typeface="TradeGothic"/>
                <a:ea typeface="ＭＳ Ｐゴシック"/>
              </a:rPr>
              <a:t>Click to edit Master text styles</a:t>
            </a:r>
            <a:endParaRPr lang="en-US" sz="2000" b="0" strike="noStrike" spc="-1">
              <a:solidFill>
                <a:schemeClr val="dk1"/>
              </a:solidFill>
              <a:latin typeface="TradeGothic"/>
            </a:endParaRPr>
          </a:p>
        </p:txBody>
      </p:sp>
      <p:sp>
        <p:nvSpPr>
          <p:cNvPr id="26" name="PlaceHolder 3"/>
          <p:cNvSpPr>
            <a:spLocks noGrp="1"/>
          </p:cNvSpPr>
          <p:nvPr>
            <p:ph type="dt" idx="13"/>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27" name="PlaceHolder 4"/>
          <p:cNvSpPr>
            <a:spLocks noGrp="1"/>
          </p:cNvSpPr>
          <p:nvPr>
            <p:ph type="ftr" idx="14"/>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28" name="PlaceHolder 5"/>
          <p:cNvSpPr>
            <a:spLocks noGrp="1"/>
          </p:cNvSpPr>
          <p:nvPr>
            <p:ph type="sldNum" idx="15"/>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C3B22992-6EF5-410A-AA99-7EAFB81C8CC5}"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4752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4400" b="0" strike="noStrike" spc="-1">
                <a:solidFill>
                  <a:schemeClr val="dk1"/>
                </a:solidFill>
                <a:latin typeface="TradeGothic"/>
                <a:ea typeface="ＭＳ Ｐゴシック"/>
              </a:rPr>
              <a:t>Click to edit Master title style</a:t>
            </a:r>
            <a:endParaRPr lang="en-US" sz="4400" b="0" strike="noStrike" spc="-1">
              <a:solidFill>
                <a:schemeClr val="dk1"/>
              </a:solidFill>
              <a:latin typeface="Calibri"/>
            </a:endParaRPr>
          </a:p>
        </p:txBody>
      </p:sp>
      <p:sp>
        <p:nvSpPr>
          <p:cNvPr id="30" name="PlaceHolder 2"/>
          <p:cNvSpPr>
            <a:spLocks noGrp="1"/>
          </p:cNvSpPr>
          <p:nvPr>
            <p:ph type="body"/>
          </p:nvPr>
        </p:nvSpPr>
        <p:spPr>
          <a:xfrm>
            <a:off x="609480" y="1600200"/>
            <a:ext cx="5384520" cy="4525560"/>
          </a:xfrm>
          <a:prstGeom prst="rect">
            <a:avLst/>
          </a:prstGeom>
          <a:noFill/>
          <a:ln w="9360">
            <a:noFill/>
          </a:ln>
        </p:spPr>
        <p:txBody>
          <a:bodyPr lIns="91440" tIns="45720" rIns="91440" bIns="45720" numCol="1" spcCol="0" anchor="t">
            <a:noAutofit/>
          </a:bodyPr>
          <a:lstStyle/>
          <a:p>
            <a:pPr marL="343080" indent="-343080" defTabSz="457200">
              <a:lnSpc>
                <a:spcPct val="100000"/>
              </a:lnSpc>
              <a:spcBef>
                <a:spcPts val="561"/>
              </a:spcBef>
              <a:buClr>
                <a:srgbClr val="000000"/>
              </a:buClr>
              <a:buFont typeface="Arial"/>
              <a:buChar char="•"/>
            </a:pPr>
            <a:r>
              <a:rPr lang="en-US" sz="2800" b="0" strike="noStrike" spc="-1">
                <a:solidFill>
                  <a:schemeClr val="dk1"/>
                </a:solidFill>
                <a:latin typeface="TradeGothic"/>
                <a:ea typeface="ＭＳ Ｐゴシック"/>
              </a:rPr>
              <a:t>Click to edit Master text styles</a:t>
            </a:r>
            <a:endParaRPr lang="en-US" sz="2800" b="0" strike="noStrike" spc="-1">
              <a:solidFill>
                <a:schemeClr val="dk1"/>
              </a:solidFill>
              <a:latin typeface="TradeGothic"/>
            </a:endParaRPr>
          </a:p>
          <a:p>
            <a:pPr marL="743040" lvl="1" indent="-285840" defTabSz="457200">
              <a:lnSpc>
                <a:spcPct val="100000"/>
              </a:lnSpc>
              <a:spcBef>
                <a:spcPts val="479"/>
              </a:spcBef>
              <a:buClr>
                <a:srgbClr val="000000"/>
              </a:buClr>
              <a:buFont typeface="Arial"/>
              <a:buChar char="–"/>
            </a:pPr>
            <a:r>
              <a:rPr lang="en-US" sz="2400" b="0" strike="noStrike" spc="-1">
                <a:solidFill>
                  <a:schemeClr val="dk1"/>
                </a:solidFill>
                <a:latin typeface="TradeGothic"/>
                <a:ea typeface="ＭＳ Ｐゴシック"/>
              </a:rPr>
              <a:t>Second level</a:t>
            </a:r>
            <a:endParaRPr lang="en-US" sz="2400" b="0" strike="noStrike" spc="-1">
              <a:solidFill>
                <a:schemeClr val="dk1"/>
              </a:solidFill>
              <a:latin typeface="TradeGothic"/>
            </a:endParaRPr>
          </a:p>
          <a:p>
            <a:pPr marL="1143000" lvl="2"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Third level</a:t>
            </a:r>
            <a:endParaRPr lang="en-US" sz="2000" b="0" strike="noStrike" spc="-1">
              <a:solidFill>
                <a:schemeClr val="dk1"/>
              </a:solidFill>
              <a:latin typeface="TradeGothic"/>
            </a:endParaRPr>
          </a:p>
          <a:p>
            <a:pPr marL="1600200" lvl="3" indent="-228600" defTabSz="457200">
              <a:lnSpc>
                <a:spcPct val="100000"/>
              </a:lnSpc>
              <a:spcBef>
                <a:spcPts val="360"/>
              </a:spcBef>
              <a:buClr>
                <a:srgbClr val="000000"/>
              </a:buClr>
              <a:buFont typeface="Arial"/>
              <a:buChar char="–"/>
            </a:pPr>
            <a:r>
              <a:rPr lang="en-US" sz="1800" b="0" strike="noStrike" spc="-1">
                <a:solidFill>
                  <a:schemeClr val="dk1"/>
                </a:solidFill>
                <a:latin typeface="TradeGothic"/>
                <a:ea typeface="ＭＳ Ｐゴシック"/>
              </a:rPr>
              <a:t>Fourth level</a:t>
            </a:r>
            <a:endParaRPr lang="en-US" sz="1800" b="0" strike="noStrike" spc="-1">
              <a:solidFill>
                <a:schemeClr val="dk1"/>
              </a:solidFill>
              <a:latin typeface="TradeGothic"/>
            </a:endParaRPr>
          </a:p>
          <a:p>
            <a:pPr marL="2057400" lvl="4" indent="-228600" defTabSz="457200">
              <a:lnSpc>
                <a:spcPct val="100000"/>
              </a:lnSpc>
              <a:spcBef>
                <a:spcPts val="360"/>
              </a:spcBef>
              <a:buClr>
                <a:srgbClr val="000000"/>
              </a:buClr>
              <a:buFont typeface="Arial"/>
              <a:buChar char="»"/>
            </a:pPr>
            <a:r>
              <a:rPr lang="en-US" sz="1800" b="0" strike="noStrike" spc="-1">
                <a:solidFill>
                  <a:schemeClr val="dk1"/>
                </a:solidFill>
                <a:latin typeface="TradeGothic"/>
                <a:ea typeface="ＭＳ Ｐゴシック"/>
              </a:rPr>
              <a:t>Fifth level</a:t>
            </a:r>
            <a:endParaRPr lang="en-US" sz="1800" b="0" strike="noStrike" spc="-1">
              <a:solidFill>
                <a:schemeClr val="dk1"/>
              </a:solidFill>
              <a:latin typeface="TradeGothic"/>
            </a:endParaRPr>
          </a:p>
        </p:txBody>
      </p:sp>
      <p:sp>
        <p:nvSpPr>
          <p:cNvPr id="31" name="PlaceHolder 3"/>
          <p:cNvSpPr>
            <a:spLocks noGrp="1"/>
          </p:cNvSpPr>
          <p:nvPr>
            <p:ph type="body"/>
          </p:nvPr>
        </p:nvSpPr>
        <p:spPr>
          <a:xfrm>
            <a:off x="6197760" y="1600200"/>
            <a:ext cx="5384520" cy="4525560"/>
          </a:xfrm>
          <a:prstGeom prst="rect">
            <a:avLst/>
          </a:prstGeom>
          <a:noFill/>
          <a:ln w="9360">
            <a:noFill/>
          </a:ln>
        </p:spPr>
        <p:txBody>
          <a:bodyPr lIns="91440" tIns="45720" rIns="91440" bIns="45720" numCol="1" spcCol="0" anchor="t">
            <a:noAutofit/>
          </a:bodyPr>
          <a:lstStyle/>
          <a:p>
            <a:pPr marL="343080" indent="-343080" defTabSz="457200">
              <a:lnSpc>
                <a:spcPct val="100000"/>
              </a:lnSpc>
              <a:spcBef>
                <a:spcPts val="561"/>
              </a:spcBef>
              <a:buClr>
                <a:srgbClr val="000000"/>
              </a:buClr>
              <a:buFont typeface="Arial"/>
              <a:buChar char="•"/>
            </a:pPr>
            <a:r>
              <a:rPr lang="en-US" sz="2800" b="0" strike="noStrike" spc="-1">
                <a:solidFill>
                  <a:schemeClr val="dk1"/>
                </a:solidFill>
                <a:latin typeface="TradeGothic"/>
                <a:ea typeface="ＭＳ Ｐゴシック"/>
              </a:rPr>
              <a:t>Click to edit Master text styles</a:t>
            </a:r>
            <a:endParaRPr lang="en-US" sz="2800" b="0" strike="noStrike" spc="-1">
              <a:solidFill>
                <a:schemeClr val="dk1"/>
              </a:solidFill>
              <a:latin typeface="TradeGothic"/>
            </a:endParaRPr>
          </a:p>
          <a:p>
            <a:pPr marL="743040" lvl="1" indent="-285840" defTabSz="457200">
              <a:lnSpc>
                <a:spcPct val="100000"/>
              </a:lnSpc>
              <a:spcBef>
                <a:spcPts val="479"/>
              </a:spcBef>
              <a:buClr>
                <a:srgbClr val="000000"/>
              </a:buClr>
              <a:buFont typeface="Arial"/>
              <a:buChar char="–"/>
            </a:pPr>
            <a:r>
              <a:rPr lang="en-US" sz="2400" b="0" strike="noStrike" spc="-1">
                <a:solidFill>
                  <a:schemeClr val="dk1"/>
                </a:solidFill>
                <a:latin typeface="TradeGothic"/>
                <a:ea typeface="ＭＳ Ｐゴシック"/>
              </a:rPr>
              <a:t>Second level</a:t>
            </a:r>
            <a:endParaRPr lang="en-US" sz="2400" b="0" strike="noStrike" spc="-1">
              <a:solidFill>
                <a:schemeClr val="dk1"/>
              </a:solidFill>
              <a:latin typeface="TradeGothic"/>
            </a:endParaRPr>
          </a:p>
          <a:p>
            <a:pPr marL="1143000" lvl="2" indent="-22860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Third level</a:t>
            </a:r>
            <a:endParaRPr lang="en-US" sz="2000" b="0" strike="noStrike" spc="-1">
              <a:solidFill>
                <a:schemeClr val="dk1"/>
              </a:solidFill>
              <a:latin typeface="TradeGothic"/>
            </a:endParaRPr>
          </a:p>
          <a:p>
            <a:pPr marL="1600200" lvl="3" indent="-228600" defTabSz="457200">
              <a:lnSpc>
                <a:spcPct val="100000"/>
              </a:lnSpc>
              <a:spcBef>
                <a:spcPts val="360"/>
              </a:spcBef>
              <a:buClr>
                <a:srgbClr val="000000"/>
              </a:buClr>
              <a:buFont typeface="Arial"/>
              <a:buChar char="–"/>
            </a:pPr>
            <a:r>
              <a:rPr lang="en-US" sz="1800" b="0" strike="noStrike" spc="-1">
                <a:solidFill>
                  <a:schemeClr val="dk1"/>
                </a:solidFill>
                <a:latin typeface="TradeGothic"/>
                <a:ea typeface="ＭＳ Ｐゴシック"/>
              </a:rPr>
              <a:t>Fourth level</a:t>
            </a:r>
            <a:endParaRPr lang="en-US" sz="1800" b="0" strike="noStrike" spc="-1">
              <a:solidFill>
                <a:schemeClr val="dk1"/>
              </a:solidFill>
              <a:latin typeface="TradeGothic"/>
            </a:endParaRPr>
          </a:p>
          <a:p>
            <a:pPr marL="2057400" lvl="4" indent="-228600" defTabSz="457200">
              <a:lnSpc>
                <a:spcPct val="100000"/>
              </a:lnSpc>
              <a:spcBef>
                <a:spcPts val="360"/>
              </a:spcBef>
              <a:buClr>
                <a:srgbClr val="000000"/>
              </a:buClr>
              <a:buFont typeface="Arial"/>
              <a:buChar char="»"/>
            </a:pPr>
            <a:r>
              <a:rPr lang="en-US" sz="1800" b="0" strike="noStrike" spc="-1">
                <a:solidFill>
                  <a:schemeClr val="dk1"/>
                </a:solidFill>
                <a:latin typeface="TradeGothic"/>
                <a:ea typeface="ＭＳ Ｐゴシック"/>
              </a:rPr>
              <a:t>Fifth level</a:t>
            </a:r>
            <a:endParaRPr lang="en-US" sz="1800" b="0" strike="noStrike" spc="-1">
              <a:solidFill>
                <a:schemeClr val="dk1"/>
              </a:solidFill>
              <a:latin typeface="TradeGothic"/>
            </a:endParaRPr>
          </a:p>
        </p:txBody>
      </p:sp>
      <p:sp>
        <p:nvSpPr>
          <p:cNvPr id="32" name="PlaceHolder 4"/>
          <p:cNvSpPr>
            <a:spLocks noGrp="1"/>
          </p:cNvSpPr>
          <p:nvPr>
            <p:ph type="dt" idx="16"/>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33" name="PlaceHolder 5"/>
          <p:cNvSpPr>
            <a:spLocks noGrp="1"/>
          </p:cNvSpPr>
          <p:nvPr>
            <p:ph type="ftr" idx="17"/>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34" name="PlaceHolder 6"/>
          <p:cNvSpPr>
            <a:spLocks noGrp="1"/>
          </p:cNvSpPr>
          <p:nvPr>
            <p:ph type="sldNum" idx="18"/>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E7AE7F72-52D7-45BA-B097-9C0CC170DA68}"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4752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4400" b="0" strike="noStrike" spc="-1">
                <a:solidFill>
                  <a:schemeClr val="dk1"/>
                </a:solidFill>
                <a:latin typeface="TradeGothic"/>
                <a:ea typeface="ＭＳ Ｐゴシック"/>
              </a:rPr>
              <a:t>Click to edit Master title style</a:t>
            </a:r>
            <a:endParaRPr lang="en-US" sz="4400" b="0" strike="noStrike" spc="-1">
              <a:solidFill>
                <a:schemeClr val="dk1"/>
              </a:solidFill>
              <a:latin typeface="Calibri"/>
            </a:endParaRPr>
          </a:p>
        </p:txBody>
      </p:sp>
      <p:sp>
        <p:nvSpPr>
          <p:cNvPr id="39" name="PlaceHolder 2"/>
          <p:cNvSpPr>
            <a:spLocks noGrp="1"/>
          </p:cNvSpPr>
          <p:nvPr>
            <p:ph type="body"/>
          </p:nvPr>
        </p:nvSpPr>
        <p:spPr>
          <a:xfrm>
            <a:off x="609480" y="1535040"/>
            <a:ext cx="5386680" cy="639360"/>
          </a:xfrm>
          <a:prstGeom prst="rect">
            <a:avLst/>
          </a:prstGeom>
          <a:noFill/>
          <a:ln w="9360">
            <a:noFill/>
          </a:ln>
        </p:spPr>
        <p:txBody>
          <a:bodyPr lIns="91440" tIns="45720" rIns="91440" bIns="45720" numCol="1" spcCol="0" anchor="b">
            <a:noAutofit/>
          </a:bodyPr>
          <a:lstStyle/>
          <a:p>
            <a:pPr indent="0" defTabSz="457200">
              <a:lnSpc>
                <a:spcPct val="100000"/>
              </a:lnSpc>
              <a:spcBef>
                <a:spcPts val="479"/>
              </a:spcBef>
              <a:buNone/>
              <a:tabLst>
                <a:tab pos="0" algn="l"/>
              </a:tabLst>
            </a:pPr>
            <a:r>
              <a:rPr lang="en-US" sz="2400" b="1" strike="noStrike" spc="-1">
                <a:solidFill>
                  <a:schemeClr val="dk1"/>
                </a:solidFill>
                <a:latin typeface="TradeGothic"/>
                <a:ea typeface="ＭＳ Ｐゴシック"/>
              </a:rPr>
              <a:t>Click to edit Master text styles</a:t>
            </a:r>
            <a:endParaRPr lang="en-US" sz="2400" b="0" strike="noStrike" spc="-1">
              <a:solidFill>
                <a:schemeClr val="dk1"/>
              </a:solidFill>
              <a:latin typeface="TradeGothic"/>
            </a:endParaRPr>
          </a:p>
        </p:txBody>
      </p:sp>
      <p:sp>
        <p:nvSpPr>
          <p:cNvPr id="40" name="PlaceHolder 3"/>
          <p:cNvSpPr>
            <a:spLocks noGrp="1"/>
          </p:cNvSpPr>
          <p:nvPr>
            <p:ph type="body"/>
          </p:nvPr>
        </p:nvSpPr>
        <p:spPr>
          <a:xfrm>
            <a:off x="609480" y="2174760"/>
            <a:ext cx="5386680" cy="3951000"/>
          </a:xfrm>
          <a:prstGeom prst="rect">
            <a:avLst/>
          </a:prstGeom>
          <a:noFill/>
          <a:ln w="9360">
            <a:noFill/>
          </a:ln>
        </p:spPr>
        <p:txBody>
          <a:bodyPr lIns="91440" tIns="45720" rIns="91440" bIns="45720" numCol="1" spcCol="0" anchor="t">
            <a:noAutofit/>
          </a:bodyPr>
          <a:lstStyle/>
          <a:p>
            <a:pPr marL="343080" indent="-343080" defTabSz="457200">
              <a:lnSpc>
                <a:spcPct val="100000"/>
              </a:lnSpc>
              <a:spcBef>
                <a:spcPts val="479"/>
              </a:spcBef>
              <a:buClr>
                <a:srgbClr val="000000"/>
              </a:buClr>
              <a:buFont typeface="Arial"/>
              <a:buChar char="•"/>
            </a:pPr>
            <a:r>
              <a:rPr lang="en-US" sz="2400" b="0" strike="noStrike" spc="-1">
                <a:solidFill>
                  <a:schemeClr val="dk1"/>
                </a:solidFill>
                <a:latin typeface="TradeGothic"/>
                <a:ea typeface="ＭＳ Ｐゴシック"/>
              </a:rPr>
              <a:t>Click to edit Master text styles</a:t>
            </a:r>
            <a:endParaRPr lang="en-US" sz="2400" b="0" strike="noStrike" spc="-1">
              <a:solidFill>
                <a:schemeClr val="dk1"/>
              </a:solidFill>
              <a:latin typeface="TradeGothic"/>
            </a:endParaRPr>
          </a:p>
          <a:p>
            <a:pPr marL="743040" lvl="1" indent="-28584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Second level</a:t>
            </a:r>
            <a:endParaRPr lang="en-US" sz="2000" b="0" strike="noStrike" spc="-1">
              <a:solidFill>
                <a:schemeClr val="dk1"/>
              </a:solidFill>
              <a:latin typeface="TradeGothic"/>
            </a:endParaRPr>
          </a:p>
          <a:p>
            <a:pPr marL="1143000" lvl="2" indent="-228600" defTabSz="457200">
              <a:lnSpc>
                <a:spcPct val="100000"/>
              </a:lnSpc>
              <a:spcBef>
                <a:spcPts val="360"/>
              </a:spcBef>
              <a:buClr>
                <a:srgbClr val="000000"/>
              </a:buClr>
              <a:buFont typeface="Arial"/>
              <a:buChar char="•"/>
            </a:pPr>
            <a:r>
              <a:rPr lang="en-US" sz="1800" b="0" strike="noStrike" spc="-1">
                <a:solidFill>
                  <a:schemeClr val="dk1"/>
                </a:solidFill>
                <a:latin typeface="TradeGothic"/>
                <a:ea typeface="ＭＳ Ｐゴシック"/>
              </a:rPr>
              <a:t>Third level</a:t>
            </a:r>
            <a:endParaRPr lang="en-US" sz="1800" b="0" strike="noStrike" spc="-1">
              <a:solidFill>
                <a:schemeClr val="dk1"/>
              </a:solidFill>
              <a:latin typeface="TradeGothic"/>
            </a:endParaRPr>
          </a:p>
          <a:p>
            <a:pPr marL="1600200" lvl="3" indent="-228600" defTabSz="457200">
              <a:lnSpc>
                <a:spcPct val="100000"/>
              </a:lnSpc>
              <a:spcBef>
                <a:spcPts val="320"/>
              </a:spcBef>
              <a:buClr>
                <a:srgbClr val="000000"/>
              </a:buClr>
              <a:buFont typeface="Arial"/>
              <a:buChar char="–"/>
            </a:pPr>
            <a:r>
              <a:rPr lang="en-US" sz="1600" b="0" strike="noStrike" spc="-1">
                <a:solidFill>
                  <a:schemeClr val="dk1"/>
                </a:solidFill>
                <a:latin typeface="TradeGothic"/>
                <a:ea typeface="ＭＳ Ｐゴシック"/>
              </a:rPr>
              <a:t>Fourth level</a:t>
            </a:r>
            <a:endParaRPr lang="en-US" sz="1600" b="0" strike="noStrike" spc="-1">
              <a:solidFill>
                <a:schemeClr val="dk1"/>
              </a:solidFill>
              <a:latin typeface="TradeGothic"/>
            </a:endParaRPr>
          </a:p>
          <a:p>
            <a:pPr marL="2057400" lvl="4" indent="-228600" defTabSz="457200">
              <a:lnSpc>
                <a:spcPct val="100000"/>
              </a:lnSpc>
              <a:spcBef>
                <a:spcPts val="320"/>
              </a:spcBef>
              <a:buClr>
                <a:srgbClr val="000000"/>
              </a:buClr>
              <a:buFont typeface="Arial"/>
              <a:buChar char="»"/>
            </a:pPr>
            <a:r>
              <a:rPr lang="en-US" sz="1600" b="0" strike="noStrike" spc="-1">
                <a:solidFill>
                  <a:schemeClr val="dk1"/>
                </a:solidFill>
                <a:latin typeface="TradeGothic"/>
                <a:ea typeface="ＭＳ Ｐゴシック"/>
              </a:rPr>
              <a:t>Fifth level</a:t>
            </a:r>
            <a:endParaRPr lang="en-US" sz="1600" b="0" strike="noStrike" spc="-1">
              <a:solidFill>
                <a:schemeClr val="dk1"/>
              </a:solidFill>
              <a:latin typeface="TradeGothic"/>
            </a:endParaRPr>
          </a:p>
        </p:txBody>
      </p:sp>
      <p:sp>
        <p:nvSpPr>
          <p:cNvPr id="41" name="PlaceHolder 4"/>
          <p:cNvSpPr>
            <a:spLocks noGrp="1"/>
          </p:cNvSpPr>
          <p:nvPr>
            <p:ph type="body"/>
          </p:nvPr>
        </p:nvSpPr>
        <p:spPr>
          <a:xfrm>
            <a:off x="6193440" y="1535040"/>
            <a:ext cx="5388840" cy="639360"/>
          </a:xfrm>
          <a:prstGeom prst="rect">
            <a:avLst/>
          </a:prstGeom>
          <a:noFill/>
          <a:ln w="9360">
            <a:noFill/>
          </a:ln>
        </p:spPr>
        <p:txBody>
          <a:bodyPr lIns="91440" tIns="45720" rIns="91440" bIns="45720" numCol="1" spcCol="0" anchor="b">
            <a:noAutofit/>
          </a:bodyPr>
          <a:lstStyle/>
          <a:p>
            <a:pPr indent="0" defTabSz="457200">
              <a:lnSpc>
                <a:spcPct val="100000"/>
              </a:lnSpc>
              <a:spcBef>
                <a:spcPts val="479"/>
              </a:spcBef>
              <a:buNone/>
              <a:tabLst>
                <a:tab pos="0" algn="l"/>
              </a:tabLst>
            </a:pPr>
            <a:r>
              <a:rPr lang="en-US" sz="2400" b="1" strike="noStrike" spc="-1">
                <a:solidFill>
                  <a:schemeClr val="dk1"/>
                </a:solidFill>
                <a:latin typeface="TradeGothic"/>
                <a:ea typeface="ＭＳ Ｐゴシック"/>
              </a:rPr>
              <a:t>Click to edit Master text styles</a:t>
            </a:r>
            <a:endParaRPr lang="en-US" sz="2400" b="0" strike="noStrike" spc="-1">
              <a:solidFill>
                <a:schemeClr val="dk1"/>
              </a:solidFill>
              <a:latin typeface="TradeGothic"/>
            </a:endParaRPr>
          </a:p>
        </p:txBody>
      </p:sp>
      <p:sp>
        <p:nvSpPr>
          <p:cNvPr id="42" name="PlaceHolder 5"/>
          <p:cNvSpPr>
            <a:spLocks noGrp="1"/>
          </p:cNvSpPr>
          <p:nvPr>
            <p:ph type="body"/>
          </p:nvPr>
        </p:nvSpPr>
        <p:spPr>
          <a:xfrm>
            <a:off x="6193440" y="2174760"/>
            <a:ext cx="5388840" cy="3951000"/>
          </a:xfrm>
          <a:prstGeom prst="rect">
            <a:avLst/>
          </a:prstGeom>
          <a:noFill/>
          <a:ln w="9360">
            <a:noFill/>
          </a:ln>
        </p:spPr>
        <p:txBody>
          <a:bodyPr lIns="91440" tIns="45720" rIns="91440" bIns="45720" numCol="1" spcCol="0" anchor="t">
            <a:noAutofit/>
          </a:bodyPr>
          <a:lstStyle/>
          <a:p>
            <a:pPr marL="343080" indent="-343080" defTabSz="457200">
              <a:lnSpc>
                <a:spcPct val="100000"/>
              </a:lnSpc>
              <a:spcBef>
                <a:spcPts val="479"/>
              </a:spcBef>
              <a:buClr>
                <a:srgbClr val="000000"/>
              </a:buClr>
              <a:buFont typeface="Arial"/>
              <a:buChar char="•"/>
            </a:pPr>
            <a:r>
              <a:rPr lang="en-US" sz="2400" b="0" strike="noStrike" spc="-1">
                <a:solidFill>
                  <a:schemeClr val="dk1"/>
                </a:solidFill>
                <a:latin typeface="TradeGothic"/>
                <a:ea typeface="ＭＳ Ｐゴシック"/>
              </a:rPr>
              <a:t>Click to edit Master text styles</a:t>
            </a:r>
            <a:endParaRPr lang="en-US" sz="2400" b="0" strike="noStrike" spc="-1">
              <a:solidFill>
                <a:schemeClr val="dk1"/>
              </a:solidFill>
              <a:latin typeface="TradeGothic"/>
            </a:endParaRPr>
          </a:p>
          <a:p>
            <a:pPr marL="743040" lvl="1" indent="-285840" defTabSz="457200">
              <a:lnSpc>
                <a:spcPct val="100000"/>
              </a:lnSpc>
              <a:spcBef>
                <a:spcPts val="400"/>
              </a:spcBef>
              <a:buClr>
                <a:srgbClr val="000000"/>
              </a:buClr>
              <a:buFont typeface="Arial"/>
              <a:buChar char="–"/>
            </a:pPr>
            <a:r>
              <a:rPr lang="en-US" sz="2000" b="0" strike="noStrike" spc="-1">
                <a:solidFill>
                  <a:schemeClr val="dk1"/>
                </a:solidFill>
                <a:latin typeface="TradeGothic"/>
                <a:ea typeface="ＭＳ Ｐゴシック"/>
              </a:rPr>
              <a:t>Second level</a:t>
            </a:r>
            <a:endParaRPr lang="en-US" sz="2000" b="0" strike="noStrike" spc="-1">
              <a:solidFill>
                <a:schemeClr val="dk1"/>
              </a:solidFill>
              <a:latin typeface="TradeGothic"/>
            </a:endParaRPr>
          </a:p>
          <a:p>
            <a:pPr marL="1143000" lvl="2" indent="-228600" defTabSz="457200">
              <a:lnSpc>
                <a:spcPct val="100000"/>
              </a:lnSpc>
              <a:spcBef>
                <a:spcPts val="360"/>
              </a:spcBef>
              <a:buClr>
                <a:srgbClr val="000000"/>
              </a:buClr>
              <a:buFont typeface="Arial"/>
              <a:buChar char="•"/>
            </a:pPr>
            <a:r>
              <a:rPr lang="en-US" sz="1800" b="0" strike="noStrike" spc="-1">
                <a:solidFill>
                  <a:schemeClr val="dk1"/>
                </a:solidFill>
                <a:latin typeface="TradeGothic"/>
                <a:ea typeface="ＭＳ Ｐゴシック"/>
              </a:rPr>
              <a:t>Third level</a:t>
            </a:r>
            <a:endParaRPr lang="en-US" sz="1800" b="0" strike="noStrike" spc="-1">
              <a:solidFill>
                <a:schemeClr val="dk1"/>
              </a:solidFill>
              <a:latin typeface="TradeGothic"/>
            </a:endParaRPr>
          </a:p>
          <a:p>
            <a:pPr marL="1600200" lvl="3" indent="-228600" defTabSz="457200">
              <a:lnSpc>
                <a:spcPct val="100000"/>
              </a:lnSpc>
              <a:spcBef>
                <a:spcPts val="320"/>
              </a:spcBef>
              <a:buClr>
                <a:srgbClr val="000000"/>
              </a:buClr>
              <a:buFont typeface="Arial"/>
              <a:buChar char="–"/>
            </a:pPr>
            <a:r>
              <a:rPr lang="en-US" sz="1600" b="0" strike="noStrike" spc="-1">
                <a:solidFill>
                  <a:schemeClr val="dk1"/>
                </a:solidFill>
                <a:latin typeface="TradeGothic"/>
                <a:ea typeface="ＭＳ Ｐゴシック"/>
              </a:rPr>
              <a:t>Fourth level</a:t>
            </a:r>
            <a:endParaRPr lang="en-US" sz="1600" b="0" strike="noStrike" spc="-1">
              <a:solidFill>
                <a:schemeClr val="dk1"/>
              </a:solidFill>
              <a:latin typeface="TradeGothic"/>
            </a:endParaRPr>
          </a:p>
          <a:p>
            <a:pPr marL="2057400" lvl="4" indent="-228600" defTabSz="457200">
              <a:lnSpc>
                <a:spcPct val="100000"/>
              </a:lnSpc>
              <a:spcBef>
                <a:spcPts val="320"/>
              </a:spcBef>
              <a:buClr>
                <a:srgbClr val="000000"/>
              </a:buClr>
              <a:buFont typeface="Arial"/>
              <a:buChar char="»"/>
            </a:pPr>
            <a:r>
              <a:rPr lang="en-US" sz="1600" b="0" strike="noStrike" spc="-1">
                <a:solidFill>
                  <a:schemeClr val="dk1"/>
                </a:solidFill>
                <a:latin typeface="TradeGothic"/>
                <a:ea typeface="ＭＳ Ｐゴシック"/>
              </a:rPr>
              <a:t>Fifth level</a:t>
            </a:r>
            <a:endParaRPr lang="en-US" sz="1600" b="0" strike="noStrike" spc="-1">
              <a:solidFill>
                <a:schemeClr val="dk1"/>
              </a:solidFill>
              <a:latin typeface="TradeGothic"/>
            </a:endParaRPr>
          </a:p>
        </p:txBody>
      </p:sp>
      <p:sp>
        <p:nvSpPr>
          <p:cNvPr id="43" name="PlaceHolder 6"/>
          <p:cNvSpPr>
            <a:spLocks noGrp="1"/>
          </p:cNvSpPr>
          <p:nvPr>
            <p:ph type="dt" idx="19"/>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44" name="PlaceHolder 7"/>
          <p:cNvSpPr>
            <a:spLocks noGrp="1"/>
          </p:cNvSpPr>
          <p:nvPr>
            <p:ph type="ftr" idx="20"/>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45" name="PlaceHolder 8"/>
          <p:cNvSpPr>
            <a:spLocks noGrp="1"/>
          </p:cNvSpPr>
          <p:nvPr>
            <p:ph type="sldNum" idx="21"/>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93BE21A0-F01D-4DC8-8048-5B2A4014A003}"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4752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4400" b="0" strike="noStrike" spc="-1">
                <a:solidFill>
                  <a:schemeClr val="dk1"/>
                </a:solidFill>
                <a:latin typeface="TradeGothic"/>
                <a:ea typeface="ＭＳ Ｐゴシック"/>
              </a:rPr>
              <a:t>Click to edit Master title style</a:t>
            </a:r>
            <a:endParaRPr lang="en-US" sz="4400" b="0" strike="noStrike" spc="-1">
              <a:solidFill>
                <a:schemeClr val="dk1"/>
              </a:solidFill>
              <a:latin typeface="Calibri"/>
            </a:endParaRPr>
          </a:p>
        </p:txBody>
      </p:sp>
      <p:sp>
        <p:nvSpPr>
          <p:cNvPr id="47" name="PlaceHolder 2"/>
          <p:cNvSpPr>
            <a:spLocks noGrp="1"/>
          </p:cNvSpPr>
          <p:nvPr>
            <p:ph type="dt" idx="22"/>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48" name="PlaceHolder 3"/>
          <p:cNvSpPr>
            <a:spLocks noGrp="1"/>
          </p:cNvSpPr>
          <p:nvPr>
            <p:ph type="ftr" idx="23"/>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49" name="PlaceHolder 4"/>
          <p:cNvSpPr>
            <a:spLocks noGrp="1"/>
          </p:cNvSpPr>
          <p:nvPr>
            <p:ph type="sldNum" idx="24"/>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4FC93F13-36B4-4D78-9FC6-7FFF8454B03D}"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 name="PlaceHolder 1"/>
          <p:cNvSpPr>
            <a:spLocks noGrp="1"/>
          </p:cNvSpPr>
          <p:nvPr>
            <p:ph type="dt" idx="25"/>
          </p:nvPr>
        </p:nvSpPr>
        <p:spPr>
          <a:xfrm>
            <a:off x="609480" y="6356520"/>
            <a:ext cx="2844360" cy="364680"/>
          </a:xfrm>
          <a:prstGeom prst="rect">
            <a:avLst/>
          </a:prstGeom>
          <a:noFill/>
          <a:ln w="0">
            <a:noFill/>
          </a:ln>
        </p:spPr>
        <p:txBody>
          <a:bodyPr lIns="91440" tIns="45720" rIns="91440" bIns="45720" numCol="1" spcCol="0" anchor="ctr">
            <a:noAutofit/>
          </a:bodyPr>
          <a:lstStyle>
            <a:lvl1pPr indent="0" defTabSz="457200">
              <a:lnSpc>
                <a:spcPct val="100000"/>
              </a:lnSpc>
              <a:buNone/>
              <a:defRPr lang="en-US" sz="1200" b="0" strike="noStrike" spc="-1">
                <a:solidFill>
                  <a:srgbClr val="898989"/>
                </a:solidFill>
                <a:latin typeface="TradeGothic"/>
                <a:ea typeface="ＭＳ Ｐゴシック"/>
              </a:defRPr>
            </a:lvl1pPr>
          </a:lstStyle>
          <a:p>
            <a:pPr indent="0" defTabSz="457200">
              <a:lnSpc>
                <a:spcPct val="100000"/>
              </a:lnSpc>
              <a:buNone/>
            </a:pPr>
            <a:r>
              <a:rPr lang="en-US" sz="1200" b="0" strike="noStrike" spc="-1">
                <a:solidFill>
                  <a:srgbClr val="898989"/>
                </a:solidFill>
                <a:latin typeface="TradeGothic"/>
                <a:ea typeface="ＭＳ Ｐゴシック"/>
              </a:rPr>
              <a:t>&lt;date/time&gt;</a:t>
            </a:r>
            <a:endParaRPr lang="en-IN" sz="1200" b="0" strike="noStrike" spc="-1">
              <a:solidFill>
                <a:srgbClr val="000000"/>
              </a:solidFill>
              <a:latin typeface="Times New Roman"/>
            </a:endParaRPr>
          </a:p>
        </p:txBody>
      </p:sp>
      <p:sp>
        <p:nvSpPr>
          <p:cNvPr id="52" name="PlaceHolder 2"/>
          <p:cNvSpPr>
            <a:spLocks noGrp="1"/>
          </p:cNvSpPr>
          <p:nvPr>
            <p:ph type="ftr" idx="26"/>
          </p:nvPr>
        </p:nvSpPr>
        <p:spPr>
          <a:xfrm>
            <a:off x="4165560" y="6356520"/>
            <a:ext cx="386028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dk1">
                    <a:tint val="75000"/>
                  </a:schemeClr>
                </a:solidFill>
                <a:latin typeface="TradeGothic"/>
              </a:defRPr>
            </a:lvl1pPr>
          </a:lstStyle>
          <a:p>
            <a:pPr indent="0" algn="ctr" defTabSz="457200">
              <a:lnSpc>
                <a:spcPct val="100000"/>
              </a:lnSpc>
              <a:buNone/>
            </a:pPr>
            <a:r>
              <a:rPr lang="en-US" sz="1200" b="0" strike="noStrike" spc="-1">
                <a:solidFill>
                  <a:schemeClr val="dk1">
                    <a:tint val="75000"/>
                  </a:schemeClr>
                </a:solidFill>
                <a:latin typeface="TradeGothic"/>
              </a:rPr>
              <a:t>&lt;footer&gt;</a:t>
            </a:r>
            <a:endParaRPr lang="en-IN" sz="1200" b="0" strike="noStrike" spc="-1">
              <a:solidFill>
                <a:srgbClr val="000000"/>
              </a:solidFill>
              <a:latin typeface="Times New Roman"/>
            </a:endParaRPr>
          </a:p>
        </p:txBody>
      </p:sp>
      <p:sp>
        <p:nvSpPr>
          <p:cNvPr id="53" name="PlaceHolder 3"/>
          <p:cNvSpPr>
            <a:spLocks noGrp="1"/>
          </p:cNvSpPr>
          <p:nvPr>
            <p:ph type="sldNum" idx="27"/>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0" strike="noStrike" spc="-1">
                <a:solidFill>
                  <a:srgbClr val="898989"/>
                </a:solidFill>
                <a:latin typeface="TradeGothic"/>
                <a:ea typeface="ＭＳ Ｐゴシック"/>
              </a:defRPr>
            </a:lvl1pPr>
          </a:lstStyle>
          <a:p>
            <a:pPr indent="0" algn="r" defTabSz="457200">
              <a:lnSpc>
                <a:spcPct val="100000"/>
              </a:lnSpc>
              <a:buNone/>
            </a:pPr>
            <a:fld id="{98AF6328-B475-49D6-B99B-8E59469A12C2}" type="slidenum">
              <a:rPr lang="en-US" sz="1200" b="0" strike="noStrike" spc="-1">
                <a:solidFill>
                  <a:srgbClr val="898989"/>
                </a:solidFill>
                <a:latin typeface="TradeGothic"/>
                <a:ea typeface="ＭＳ Ｐゴシック"/>
              </a:rPr>
              <a:t>‹#›</a:t>
            </a:fld>
            <a:endParaRPr lang="en-IN" sz="12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hyperlink" Target="https://github.com/archisman-05/Student-s-Hub" TargetMode="External"/><Relationship Id="rId4" Type="http://schemas.openxmlformats.org/officeDocument/2006/relationships/hyperlink" Target="https://github.com/ankit2061/Student_Hubs" TargetMode="Externa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pn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2.png"/><Relationship Id="rId7" Type="http://schemas.openxmlformats.org/officeDocument/2006/relationships/diagramColors" Target="../diagrams/colors3.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8.jpeg"/></Relationships>
</file>

<file path=ppt/slides/_rels/slide6.xml.rels><?xml version="1.0" encoding="UTF-8" standalone="yes"?>
<Relationships xmlns="http://schemas.openxmlformats.org/package/2006/relationships"><Relationship Id="rId8" Type="http://schemas.openxmlformats.org/officeDocument/2006/relationships/hyperlink" Target="https://www.indiatoday.in/education-today/news/story/93-indian-students-aware-of-just-seven-career-options-what-are-parents-doing-wrong-1446205-2019-02-04" TargetMode="External"/><Relationship Id="rId3" Type="http://schemas.openxmlformats.org/officeDocument/2006/relationships/hyperlink" Target="https://www.thehindu.com/education/the-role-of-artificial-intelligence-in-career-counselling/article68275874.ece" TargetMode="External"/><Relationship Id="rId7" Type="http://schemas.openxmlformats.org/officeDocument/2006/relationships/hyperlink" Target="https://www.linkedin.com/pulse/career-counselling-india-unlocking-success-remarkable-education/" TargetMode="External"/><Relationship Id="rId12"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hyperlink" Target="https://www.indiatoday.in/education-today/featurephilia/story/importance-of-career-counselling-for-a-smooth-transition-in-digital-age-2546071-2024-05-31" TargetMode="External"/><Relationship Id="rId11" Type="http://schemas.openxmlformats.org/officeDocument/2006/relationships/hyperlink" Target="https://economictimes.indiatimes.com/jobs/nearly-85-of-higher-education-candidates-not-equipped-to-take-career-decisions-survey/articleshow/62636443.cms?from=mdr" TargetMode="External"/><Relationship Id="rId5" Type="http://schemas.openxmlformats.org/officeDocument/2006/relationships/hyperlink" Target="https://pin.it/eFXFVh70A" TargetMode="External"/><Relationship Id="rId10" Type="http://schemas.openxmlformats.org/officeDocument/2006/relationships/hyperlink" Target="https://www.indiatoday.in/education-today/featurephilia/story/are-wrong-career-choices-to-blame-for-the-low-happiness-index-in-india-2291127-2022-10-30" TargetMode="External"/><Relationship Id="rId4" Type="http://schemas.openxmlformats.org/officeDocument/2006/relationships/hyperlink" Target="https://www.educationtimes.com/article/campus-beat-college-life/99734241/career-counselling-can-help-stop-student-suicides-in-india" TargetMode="External"/><Relationship Id="rId9" Type="http://schemas.openxmlformats.org/officeDocument/2006/relationships/hyperlink" Target="https://www.hindustantimes.com/health-and-fitness/do-what-you-love-career-choices-made-early-in-life-impact-health-later/story-OOenID4pRR6oMNEKjn2UtI.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useBgFill="1">
        <p:nvSpPr>
          <p:cNvPr id="72" name="Rectangle 24">
            <a:extLst>
              <a:ext uri="{C183D7F6-B498-43B3-948B-1728B52AA6E4}">
                <adec:decorative xmlns:adec="http://schemas.microsoft.com/office/drawing/2017/decorative" val="1"/>
              </a:ext>
            </a:extLst>
          </p:cNvPr>
          <p:cNvSpPr/>
          <p:nvPr/>
        </p:nvSpPr>
        <p:spPr>
          <a:xfrm>
            <a:off x="1523880" y="0"/>
            <a:ext cx="9143640" cy="6857640"/>
          </a:xfrm>
          <a:prstGeom prst="rect">
            <a:avLst/>
          </a:prstGeom>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alibri"/>
              <a:ea typeface="ＭＳ Ｐゴシック"/>
            </a:endParaRPr>
          </a:p>
        </p:txBody>
      </p:sp>
      <p:sp>
        <p:nvSpPr>
          <p:cNvPr id="73" name="Freeform: Shape 26">
            <a:extLst>
              <a:ext uri="{C183D7F6-B498-43B3-948B-1728B52AA6E4}">
                <adec:decorative xmlns:adec="http://schemas.microsoft.com/office/drawing/2017/decorative" val="1"/>
              </a:ext>
            </a:extLst>
          </p:cNvPr>
          <p:cNvSpPr/>
          <p:nvPr/>
        </p:nvSpPr>
        <p:spPr>
          <a:xfrm>
            <a:off x="5656680" y="851400"/>
            <a:ext cx="4638240" cy="5154480"/>
          </a:xfrm>
          <a:custGeom>
            <a:avLst/>
            <a:gdLst>
              <a:gd name="textAreaLeft" fmla="*/ 0 w 4638240"/>
              <a:gd name="textAreaRight" fmla="*/ 4638600 w 4638240"/>
              <a:gd name="textAreaTop" fmla="*/ 0 h 5154480"/>
              <a:gd name="textAreaBottom" fmla="*/ 5154840 h 5154480"/>
            </a:gdLst>
            <a:ahLst/>
            <a:cxnLst/>
            <a:rect l="textAreaLeft" t="textAreaTop" r="textAreaRight" b="textAreaBottom"/>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0"/>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3"/>
                  <a:pt x="2445216" y="109243"/>
                </a:cubicBezTo>
                <a:cubicBezTo>
                  <a:pt x="1625714" y="109243"/>
                  <a:pt x="1625714" y="109243"/>
                  <a:pt x="1625714" y="109243"/>
                </a:cubicBezTo>
                <a:cubicBezTo>
                  <a:pt x="1572615" y="109243"/>
                  <a:pt x="1524825" y="137459"/>
                  <a:pt x="1498276" y="183309"/>
                </a:cubicBezTo>
                <a:cubicBezTo>
                  <a:pt x="1089410" y="890450"/>
                  <a:pt x="1089410" y="890450"/>
                  <a:pt x="1089410" y="890450"/>
                </a:cubicBezTo>
                <a:cubicBezTo>
                  <a:pt x="1062860" y="934537"/>
                  <a:pt x="1062860" y="990967"/>
                  <a:pt x="1089410" y="1035054"/>
                </a:cubicBezTo>
                <a:cubicBezTo>
                  <a:pt x="1498276" y="1742196"/>
                  <a:pt x="1498276" y="1742196"/>
                  <a:pt x="1498276" y="1742196"/>
                </a:cubicBezTo>
                <a:cubicBezTo>
                  <a:pt x="1511551" y="1765121"/>
                  <a:pt x="1530135" y="1783637"/>
                  <a:pt x="1552039" y="1796422"/>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defTabSz="457200">
              <a:lnSpc>
                <a:spcPct val="100000"/>
              </a:lnSpc>
            </a:pPr>
            <a:endParaRPr lang="en-US" sz="1800" b="0" strike="noStrike" spc="-1">
              <a:solidFill>
                <a:schemeClr val="lt1"/>
              </a:solidFill>
              <a:latin typeface="Calibri"/>
              <a:ea typeface="ＭＳ Ｐゴシック"/>
            </a:endParaRPr>
          </a:p>
        </p:txBody>
      </p:sp>
      <p:pic>
        <p:nvPicPr>
          <p:cNvPr id="74" name="Picture 4"/>
          <p:cNvPicPr/>
          <p:nvPr/>
        </p:nvPicPr>
        <p:blipFill>
          <a:blip r:embed="rId2"/>
          <a:srcRect r="59916"/>
          <a:stretch/>
        </p:blipFill>
        <p:spPr>
          <a:xfrm>
            <a:off x="6854760" y="1715760"/>
            <a:ext cx="3203280" cy="3425760"/>
          </a:xfrm>
          <a:prstGeom prst="rect">
            <a:avLst/>
          </a:prstGeom>
          <a:ln w="0">
            <a:noFill/>
          </a:ln>
        </p:spPr>
      </p:pic>
      <p:sp>
        <p:nvSpPr>
          <p:cNvPr id="75" name="PlaceHolder 1"/>
          <p:cNvSpPr>
            <a:spLocks noGrp="1"/>
          </p:cNvSpPr>
          <p:nvPr>
            <p:ph type="subTitle"/>
          </p:nvPr>
        </p:nvSpPr>
        <p:spPr>
          <a:xfrm>
            <a:off x="1321785" y="194535"/>
            <a:ext cx="8505630" cy="1588410"/>
          </a:xfrm>
          <a:prstGeom prst="rect">
            <a:avLst/>
          </a:prstGeom>
          <a:noFill/>
          <a:ln w="9360">
            <a:noFill/>
          </a:ln>
        </p:spPr>
        <p:txBody>
          <a:bodyPr lIns="91440" tIns="45720" rIns="91440" bIns="45720" numCol="1" spcCol="0" anchor="t">
            <a:noAutofit/>
          </a:bodyPr>
          <a:lstStyle/>
          <a:p>
            <a:pPr algn="ctr" defTabSz="457200">
              <a:lnSpc>
                <a:spcPct val="100000"/>
              </a:lnSpc>
              <a:spcBef>
                <a:spcPts val="641"/>
              </a:spcBef>
              <a:tabLst>
                <a:tab pos="0" algn="l"/>
              </a:tabLst>
            </a:pPr>
            <a:endParaRPr lang="en-IN" sz="3200" b="0" strike="noStrike" spc="-1" dirty="0">
              <a:solidFill>
                <a:srgbClr val="000000"/>
              </a:solidFill>
              <a:latin typeface="Arial"/>
            </a:endParaRPr>
          </a:p>
          <a:p>
            <a:pPr algn="ctr" defTabSz="457200">
              <a:lnSpc>
                <a:spcPct val="100000"/>
              </a:lnSpc>
              <a:spcBef>
                <a:spcPts val="641"/>
              </a:spcBef>
              <a:tabLst>
                <a:tab pos="0" algn="l"/>
              </a:tabLst>
            </a:pPr>
            <a:r>
              <a:rPr lang="en-US" sz="3200" b="1" spc="-1" dirty="0">
                <a:solidFill>
                  <a:schemeClr val="dk1"/>
                </a:solidFill>
                <a:latin typeface="Times New Roman"/>
                <a:ea typeface="ＭＳ Ｐゴシック"/>
              </a:rPr>
              <a:t>Basic Details of the Team and Problem Statement</a:t>
            </a:r>
            <a:endParaRPr lang="en-IN" sz="3200" b="0" strike="noStrike" spc="-1" dirty="0">
              <a:solidFill>
                <a:srgbClr val="000000"/>
              </a:solidFill>
              <a:latin typeface="Arial"/>
            </a:endParaRPr>
          </a:p>
        </p:txBody>
      </p:sp>
      <p:sp>
        <p:nvSpPr>
          <p:cNvPr id="76" name="PlaceHolder 2"/>
          <p:cNvSpPr>
            <a:spLocks noGrp="1"/>
          </p:cNvSpPr>
          <p:nvPr>
            <p:ph type="title"/>
          </p:nvPr>
        </p:nvSpPr>
        <p:spPr>
          <a:xfrm>
            <a:off x="652680" y="-534600"/>
            <a:ext cx="10362960" cy="207612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4000" b="1" strike="noStrike" spc="-1" dirty="0">
                <a:solidFill>
                  <a:schemeClr val="dk2"/>
                </a:solidFill>
                <a:latin typeface="Garamond"/>
                <a:ea typeface="ＭＳ Ｐゴシック"/>
              </a:rPr>
              <a:t>SMART INDIA HACKATHON 2024</a:t>
            </a:r>
            <a:endParaRPr lang="en-US" sz="4000" b="0" strike="noStrike" spc="-1" dirty="0">
              <a:solidFill>
                <a:schemeClr val="dk1"/>
              </a:solidFill>
              <a:latin typeface="Calibri"/>
            </a:endParaRPr>
          </a:p>
        </p:txBody>
      </p:sp>
      <p:sp>
        <p:nvSpPr>
          <p:cNvPr id="77" name="TextBox 9"/>
          <p:cNvSpPr/>
          <p:nvPr/>
        </p:nvSpPr>
        <p:spPr>
          <a:xfrm>
            <a:off x="331200" y="1454040"/>
            <a:ext cx="6150600" cy="5120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defTabSz="457200">
              <a:lnSpc>
                <a:spcPct val="100000"/>
              </a:lnSpc>
            </a:pPr>
            <a:endParaRPr lang="en-IN" sz="1800" b="0" strike="noStrike" spc="-1" dirty="0">
              <a:solidFill>
                <a:srgbClr val="000000"/>
              </a:solidFill>
              <a:latin typeface="Arial"/>
            </a:endParaRPr>
          </a:p>
          <a:p>
            <a:pPr marL="285840" indent="-285840" algn="just" defTabSz="457200">
              <a:lnSpc>
                <a:spcPct val="200000"/>
              </a:lnSpc>
              <a:buClr>
                <a:srgbClr val="000000"/>
              </a:buClr>
              <a:buFont typeface="Arial"/>
              <a:buChar char="•"/>
            </a:pPr>
            <a:r>
              <a:rPr lang="en-US" sz="2000" b="1" strike="noStrike" spc="-1" dirty="0">
                <a:solidFill>
                  <a:schemeClr val="dk1"/>
                </a:solidFill>
                <a:latin typeface="Arial"/>
                <a:ea typeface="ＭＳ Ｐゴシック"/>
              </a:rPr>
              <a:t>Problem Statement ID –</a:t>
            </a:r>
            <a:r>
              <a:rPr lang="en-US" sz="2000" b="0" strike="noStrike" spc="-1" dirty="0">
                <a:solidFill>
                  <a:schemeClr val="dk1"/>
                </a:solidFill>
                <a:latin typeface="Times New Roman"/>
                <a:ea typeface="ＭＳ Ｐゴシック"/>
              </a:rPr>
              <a:t>1666</a:t>
            </a:r>
            <a:endParaRPr lang="en-IN" sz="2000" b="0" strike="noStrike" spc="-1" dirty="0">
              <a:solidFill>
                <a:srgbClr val="000000"/>
              </a:solidFill>
              <a:latin typeface="Arial"/>
            </a:endParaRPr>
          </a:p>
          <a:p>
            <a:pPr marL="285840" indent="-285840" algn="just" defTabSz="457200">
              <a:lnSpc>
                <a:spcPct val="200000"/>
              </a:lnSpc>
              <a:buClr>
                <a:srgbClr val="000000"/>
              </a:buClr>
              <a:buFont typeface="Arial"/>
              <a:buChar char="•"/>
            </a:pPr>
            <a:r>
              <a:rPr lang="en-US" sz="2000" b="1" strike="noStrike" spc="-1" dirty="0">
                <a:solidFill>
                  <a:schemeClr val="dk1"/>
                </a:solidFill>
                <a:latin typeface="Arial"/>
                <a:ea typeface="ＭＳ Ｐゴシック"/>
              </a:rPr>
              <a:t>Problem Statement Title- </a:t>
            </a:r>
            <a:r>
              <a:rPr lang="en-IN" sz="1800" b="0" strike="noStrike" spc="-1" dirty="0">
                <a:solidFill>
                  <a:srgbClr val="212529"/>
                </a:solidFill>
                <a:highlight>
                  <a:srgbClr val="FFFFFF"/>
                </a:highlight>
                <a:latin typeface="Times New Roman"/>
                <a:ea typeface="Calibri"/>
              </a:rPr>
              <a:t>Develop Effective Career Counselling and Guidance Programs in Schools to Enhance Student Career Choices</a:t>
            </a:r>
            <a:endParaRPr lang="en-IN" sz="1800" b="0" strike="noStrike" spc="-1" dirty="0">
              <a:solidFill>
                <a:srgbClr val="000000"/>
              </a:solidFill>
              <a:latin typeface="Arial"/>
            </a:endParaRPr>
          </a:p>
          <a:p>
            <a:pPr marL="285840" indent="-285840" algn="just" defTabSz="457200">
              <a:lnSpc>
                <a:spcPct val="200000"/>
              </a:lnSpc>
              <a:buClr>
                <a:srgbClr val="000000"/>
              </a:buClr>
              <a:buFont typeface="Arial"/>
              <a:buChar char="•"/>
            </a:pPr>
            <a:r>
              <a:rPr lang="en-US" sz="2000" b="1" strike="noStrike" spc="-1" dirty="0">
                <a:solidFill>
                  <a:schemeClr val="dk1"/>
                </a:solidFill>
                <a:latin typeface="Arial"/>
                <a:ea typeface="ＭＳ Ｐゴシック"/>
              </a:rPr>
              <a:t>Theme- </a:t>
            </a:r>
            <a:r>
              <a:rPr lang="en-US" sz="2000" b="0" strike="noStrike" spc="-1" dirty="0">
                <a:solidFill>
                  <a:schemeClr val="dk1"/>
                </a:solidFill>
                <a:latin typeface="Times New Roman"/>
                <a:ea typeface="ＭＳ Ｐゴシック"/>
              </a:rPr>
              <a:t>SMART</a:t>
            </a:r>
            <a:r>
              <a:rPr lang="en-US" sz="2000" b="1" strike="noStrike" spc="-1" dirty="0">
                <a:solidFill>
                  <a:schemeClr val="dk1"/>
                </a:solidFill>
                <a:latin typeface="Times New Roman"/>
                <a:ea typeface="ＭＳ Ｐゴシック"/>
              </a:rPr>
              <a:t> </a:t>
            </a:r>
            <a:r>
              <a:rPr lang="en-US" sz="2000" b="0" strike="noStrike" spc="-1" dirty="0">
                <a:solidFill>
                  <a:schemeClr val="dk1"/>
                </a:solidFill>
                <a:latin typeface="Times New Roman"/>
                <a:ea typeface="ＭＳ Ｐゴシック"/>
              </a:rPr>
              <a:t>EDUCATION</a:t>
            </a:r>
            <a:endParaRPr lang="en-IN" sz="2000" b="0" strike="noStrike" spc="-1" dirty="0">
              <a:solidFill>
                <a:srgbClr val="000000"/>
              </a:solidFill>
              <a:latin typeface="Arial"/>
            </a:endParaRPr>
          </a:p>
          <a:p>
            <a:pPr marL="285840" indent="-285840" algn="just" defTabSz="457200">
              <a:lnSpc>
                <a:spcPct val="200000"/>
              </a:lnSpc>
              <a:buClr>
                <a:srgbClr val="000000"/>
              </a:buClr>
              <a:buFont typeface="Arial"/>
              <a:buChar char="•"/>
            </a:pPr>
            <a:r>
              <a:rPr lang="en-US" sz="2000" b="1" strike="noStrike" spc="-1" dirty="0">
                <a:solidFill>
                  <a:schemeClr val="dk1"/>
                </a:solidFill>
                <a:latin typeface="Arial"/>
                <a:ea typeface="ＭＳ Ｐゴシック"/>
              </a:rPr>
              <a:t>PS Category- </a:t>
            </a:r>
            <a:r>
              <a:rPr lang="en-US" sz="2000" b="0" strike="noStrike" spc="-1" dirty="0">
                <a:solidFill>
                  <a:schemeClr val="dk1"/>
                </a:solidFill>
                <a:latin typeface="Times New Roman"/>
                <a:ea typeface="ＭＳ Ｐゴシック"/>
              </a:rPr>
              <a:t>Software</a:t>
            </a:r>
            <a:endParaRPr lang="en-IN" sz="2000" b="0" strike="noStrike" spc="-1" dirty="0">
              <a:solidFill>
                <a:srgbClr val="000000"/>
              </a:solidFill>
              <a:latin typeface="Arial"/>
            </a:endParaRPr>
          </a:p>
          <a:p>
            <a:pPr marL="285840" indent="-285840" algn="just" defTabSz="457200">
              <a:lnSpc>
                <a:spcPct val="200000"/>
              </a:lnSpc>
              <a:buClr>
                <a:srgbClr val="000000"/>
              </a:buClr>
              <a:buFont typeface="Arial"/>
              <a:buChar char="•"/>
            </a:pPr>
            <a:r>
              <a:rPr lang="en-US" sz="2000" b="1" strike="noStrike" spc="-1" dirty="0">
                <a:solidFill>
                  <a:schemeClr val="dk1"/>
                </a:solidFill>
                <a:latin typeface="Arial"/>
                <a:ea typeface="ＭＳ Ｐゴシック"/>
              </a:rPr>
              <a:t>Team ID- </a:t>
            </a:r>
            <a:r>
              <a:rPr lang="en-US" sz="2000" b="0" strike="noStrike" spc="-1" dirty="0">
                <a:solidFill>
                  <a:schemeClr val="dk1"/>
                </a:solidFill>
                <a:latin typeface="Arial"/>
                <a:ea typeface="ＭＳ Ｐゴシック"/>
              </a:rPr>
              <a:t>38586</a:t>
            </a:r>
            <a:endParaRPr lang="en-IN" sz="2000" b="0" strike="noStrike" spc="-1" dirty="0">
              <a:solidFill>
                <a:srgbClr val="000000"/>
              </a:solidFill>
              <a:latin typeface="Arial"/>
            </a:endParaRPr>
          </a:p>
          <a:p>
            <a:pPr marL="285840" indent="-285840" algn="just" defTabSz="457200">
              <a:lnSpc>
                <a:spcPct val="200000"/>
              </a:lnSpc>
              <a:buClr>
                <a:srgbClr val="000000"/>
              </a:buClr>
              <a:buFont typeface="Arial"/>
              <a:buChar char="•"/>
            </a:pPr>
            <a:r>
              <a:rPr lang="en-US" sz="2000" b="1" strike="noStrike" spc="-1" dirty="0">
                <a:solidFill>
                  <a:schemeClr val="dk1"/>
                </a:solidFill>
                <a:latin typeface="Arial"/>
                <a:ea typeface="ＭＳ Ｐゴシック"/>
              </a:rPr>
              <a:t>Team Name (Registered on portal): </a:t>
            </a:r>
            <a:r>
              <a:rPr lang="en-US" sz="2000" b="0" strike="noStrike" spc="-1" dirty="0" err="1">
                <a:solidFill>
                  <a:schemeClr val="dk1"/>
                </a:solidFill>
                <a:latin typeface="Times New Roman"/>
                <a:ea typeface="ＭＳ Ｐゴシック"/>
              </a:rPr>
              <a:t>InnoVenturee</a:t>
            </a:r>
            <a:endParaRPr lang="en-IN" sz="2000" b="0" strike="noStrike" spc="-1" dirty="0">
              <a:solidFill>
                <a:srgbClr val="000000"/>
              </a:solidFill>
              <a:latin typeface="Arial"/>
            </a:endParaRPr>
          </a:p>
        </p:txBody>
      </p:sp>
      <p:pic>
        <p:nvPicPr>
          <p:cNvPr id="78" name="Google Shape;93;p2"/>
          <p:cNvPicPr/>
          <p:nvPr/>
        </p:nvPicPr>
        <p:blipFill>
          <a:blip r:embed="rId3"/>
          <a:stretch/>
        </p:blipFill>
        <p:spPr>
          <a:xfrm>
            <a:off x="9892440" y="0"/>
            <a:ext cx="2246040" cy="1148760"/>
          </a:xfrm>
          <a:prstGeom prst="rect">
            <a:avLst/>
          </a:prstGeom>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Rectangle 8"/>
          <p:cNvSpPr/>
          <p:nvPr/>
        </p:nvSpPr>
        <p:spPr>
          <a:xfrm>
            <a:off x="0" y="6354720"/>
            <a:ext cx="12191760" cy="502920"/>
          </a:xfrm>
          <a:prstGeom prst="rect">
            <a:avLst/>
          </a:prstGeom>
          <a:solidFill>
            <a:srgbClr val="0070C0"/>
          </a:solidFill>
          <a:ln w="9525">
            <a:noFill/>
          </a:ln>
          <a:effectLst>
            <a:outerShdw dist="23040" dir="5400000" rotWithShape="0">
              <a:srgbClr val="808080">
                <a:alpha val="35000"/>
              </a:srgbClr>
            </a:outerShdw>
          </a:effectLst>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457200">
              <a:lnSpc>
                <a:spcPct val="100000"/>
              </a:lnSpc>
            </a:pPr>
            <a:endParaRPr lang="en-US" sz="1800" b="0" strike="noStrike" spc="-1">
              <a:solidFill>
                <a:schemeClr val="accent2">
                  <a:lumMod val="75000"/>
                </a:schemeClr>
              </a:solidFill>
              <a:latin typeface="Calibri"/>
            </a:endParaRPr>
          </a:p>
        </p:txBody>
      </p:sp>
      <p:sp>
        <p:nvSpPr>
          <p:cNvPr id="80" name="PlaceHolder 1"/>
          <p:cNvSpPr>
            <a:spLocks noGrp="1"/>
          </p:cNvSpPr>
          <p:nvPr>
            <p:ph type="title"/>
          </p:nvPr>
        </p:nvSpPr>
        <p:spPr>
          <a:xfrm>
            <a:off x="297360" y="-20304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br>
              <a:rPr sz="3600" dirty="0"/>
            </a:br>
            <a:r>
              <a:rPr lang="en-US" sz="3600" b="1" spc="-1" dirty="0">
                <a:solidFill>
                  <a:schemeClr val="dk1"/>
                </a:solidFill>
                <a:latin typeface="Times New Roman"/>
                <a:ea typeface="ＭＳ Ｐゴシック"/>
              </a:rPr>
              <a:t>Students’ Hub</a:t>
            </a:r>
            <a:endParaRPr lang="en-US" sz="3600" b="0" strike="noStrike" spc="-1" dirty="0">
              <a:solidFill>
                <a:schemeClr val="dk1"/>
              </a:solidFill>
              <a:latin typeface="Calibri"/>
            </a:endParaRPr>
          </a:p>
        </p:txBody>
      </p:sp>
      <p:sp>
        <p:nvSpPr>
          <p:cNvPr id="81" name="TextBox 8"/>
          <p:cNvSpPr/>
          <p:nvPr/>
        </p:nvSpPr>
        <p:spPr>
          <a:xfrm>
            <a:off x="28800" y="864540"/>
            <a:ext cx="12191760" cy="609480"/>
          </a:xfrm>
          <a:prstGeom prst="rect">
            <a:avLst/>
          </a:prstGeom>
          <a:noFill/>
          <a:ln w="9525">
            <a:noFill/>
          </a:ln>
        </p:spPr>
        <p:style>
          <a:lnRef idx="0">
            <a:scrgbClr r="0" g="0" b="0"/>
          </a:lnRef>
          <a:fillRef idx="0">
            <a:scrgbClr r="0" g="0" b="0"/>
          </a:fillRef>
          <a:effectRef idx="0">
            <a:scrgbClr r="0" g="0" b="0"/>
          </a:effectRef>
          <a:fontRef idx="minor"/>
        </p:style>
        <p:txBody>
          <a:bodyPr anchor="t">
            <a:spAutoFit/>
          </a:bodyPr>
          <a:lstStyle/>
          <a:p>
            <a:pPr marL="343080" indent="-343080" defTabSz="457200">
              <a:lnSpc>
                <a:spcPct val="100000"/>
              </a:lnSpc>
              <a:buClr>
                <a:srgbClr val="1F497D"/>
              </a:buClr>
              <a:buFont typeface="Wingdings" charset="2"/>
              <a:buChar char=""/>
            </a:pPr>
            <a:r>
              <a:rPr lang="en-US" sz="2000" b="1" u="sng" strike="noStrike" spc="-1" dirty="0">
                <a:solidFill>
                  <a:schemeClr val="dk2"/>
                </a:solidFill>
                <a:uFillTx/>
                <a:latin typeface="Arial"/>
                <a:ea typeface="ＭＳ Ｐゴシック"/>
              </a:rPr>
              <a:t>Proposed Solution:</a:t>
            </a:r>
            <a:endParaRPr lang="en-IN" sz="2000" b="0" strike="noStrike" spc="-1" dirty="0">
              <a:solidFill>
                <a:srgbClr val="000000"/>
              </a:solidFill>
              <a:latin typeface="Arial"/>
            </a:endParaRPr>
          </a:p>
          <a:p>
            <a:pPr defTabSz="457200">
              <a:lnSpc>
                <a:spcPct val="100000"/>
              </a:lnSpc>
            </a:pPr>
            <a:endParaRPr lang="en-IN" sz="1400" b="0" strike="noStrike" spc="-1" dirty="0">
              <a:solidFill>
                <a:srgbClr val="000000"/>
              </a:solidFill>
              <a:latin typeface="Arial"/>
            </a:endParaRPr>
          </a:p>
        </p:txBody>
      </p:sp>
      <p:sp>
        <p:nvSpPr>
          <p:cNvPr id="82" name="PlaceHolder 2"/>
          <p:cNvSpPr>
            <a:spLocks noGrp="1"/>
          </p:cNvSpPr>
          <p:nvPr>
            <p:ph type="sldNum" idx="37"/>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1" strike="noStrike" spc="-1">
                <a:solidFill>
                  <a:schemeClr val="lt1"/>
                </a:solidFill>
                <a:latin typeface="TradeGothic"/>
                <a:ea typeface="ＭＳ Ｐゴシック"/>
              </a:defRPr>
            </a:lvl1pPr>
          </a:lstStyle>
          <a:p>
            <a:pPr indent="0" algn="r" defTabSz="457200">
              <a:lnSpc>
                <a:spcPct val="100000"/>
              </a:lnSpc>
              <a:buNone/>
            </a:pPr>
            <a:fld id="{10135B39-7B03-4631-AEC9-5074D2BC1FDF}" type="slidenum">
              <a:rPr lang="en-US" sz="1200" b="1" strike="noStrike" spc="-1">
                <a:solidFill>
                  <a:schemeClr val="lt1"/>
                </a:solidFill>
                <a:latin typeface="TradeGothic"/>
                <a:ea typeface="ＭＳ Ｐゴシック"/>
              </a:rPr>
              <a:t>2</a:t>
            </a:fld>
            <a:endParaRPr lang="en-IN" sz="1200" b="0" strike="noStrike" spc="-1">
              <a:solidFill>
                <a:srgbClr val="000000"/>
              </a:solidFill>
              <a:latin typeface="Times New Roman"/>
            </a:endParaRPr>
          </a:p>
        </p:txBody>
      </p:sp>
      <p:sp>
        <p:nvSpPr>
          <p:cNvPr id="83" name="PlaceHolder 3"/>
          <p:cNvSpPr>
            <a:spLocks noGrp="1"/>
          </p:cNvSpPr>
          <p:nvPr>
            <p:ph type="ftr" idx="38"/>
          </p:nvPr>
        </p:nvSpPr>
        <p:spPr>
          <a:xfrm>
            <a:off x="4648320" y="6356520"/>
            <a:ext cx="320364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lt1"/>
                </a:solidFill>
                <a:latin typeface="TradeGothic"/>
              </a:defRPr>
            </a:lvl1pPr>
          </a:lstStyle>
          <a:p>
            <a:pPr indent="0" algn="ctr" defTabSz="457200">
              <a:lnSpc>
                <a:spcPct val="100000"/>
              </a:lnSpc>
              <a:buNone/>
            </a:pPr>
            <a:r>
              <a:rPr lang="en-US" sz="1200" b="0" strike="noStrike" spc="-1">
                <a:solidFill>
                  <a:schemeClr val="lt1"/>
                </a:solidFill>
                <a:latin typeface="TradeGothic"/>
              </a:rPr>
              <a:t>@SIH Idea submission</a:t>
            </a:r>
            <a:endParaRPr lang="en-IN" sz="1200" b="0" strike="noStrike" spc="-1">
              <a:solidFill>
                <a:srgbClr val="000000"/>
              </a:solidFill>
              <a:latin typeface="Times New Roman"/>
            </a:endParaRPr>
          </a:p>
        </p:txBody>
      </p:sp>
      <p:pic>
        <p:nvPicPr>
          <p:cNvPr id="84" name="Google Shape;93;p2"/>
          <p:cNvPicPr/>
          <p:nvPr/>
        </p:nvPicPr>
        <p:blipFill>
          <a:blip r:embed="rId3"/>
          <a:stretch/>
        </p:blipFill>
        <p:spPr>
          <a:xfrm>
            <a:off x="9945360" y="26640"/>
            <a:ext cx="2246040" cy="1148760"/>
          </a:xfrm>
          <a:prstGeom prst="rect">
            <a:avLst/>
          </a:prstGeom>
          <a:ln w="0">
            <a:noFill/>
          </a:ln>
        </p:spPr>
      </p:pic>
      <p:sp>
        <p:nvSpPr>
          <p:cNvPr id="88" name="Oval 12"/>
          <p:cNvSpPr/>
          <p:nvPr/>
        </p:nvSpPr>
        <p:spPr>
          <a:xfrm>
            <a:off x="141480" y="106920"/>
            <a:ext cx="2589840" cy="807120"/>
          </a:xfrm>
          <a:prstGeom prst="ellipse">
            <a:avLst/>
          </a:prstGeom>
          <a:solidFill>
            <a:srgbClr val="FFFFFF"/>
          </a:solidFill>
          <a:ln>
            <a:solidFill>
              <a:srgbClr val="8064A2"/>
            </a:solidFill>
            <a:round/>
          </a:ln>
        </p:spPr>
        <p:style>
          <a:lnRef idx="2">
            <a:schemeClr val="accent4"/>
          </a:lnRef>
          <a:fillRef idx="1">
            <a:schemeClr val="lt1"/>
          </a:fillRef>
          <a:effectRef idx="0">
            <a:schemeClr val="accent4"/>
          </a:effectRef>
          <a:fontRef idx="minor"/>
        </p:style>
        <p:txBody>
          <a:bodyPr lIns="90000" tIns="45000" rIns="90000" bIns="45000" anchor="ctr">
            <a:noAutofit/>
          </a:bodyPr>
          <a:lstStyle/>
          <a:p>
            <a:pPr algn="ctr" defTabSz="457200">
              <a:lnSpc>
                <a:spcPct val="100000"/>
              </a:lnSpc>
            </a:pPr>
            <a:r>
              <a:rPr lang="en-US" sz="1800" b="0" strike="noStrike" spc="-1">
                <a:solidFill>
                  <a:schemeClr val="dk1"/>
                </a:solidFill>
                <a:latin typeface="Bodoni MT Black"/>
                <a:ea typeface="ＭＳ Ｐゴシック"/>
              </a:rPr>
              <a:t>InnoVenturee</a:t>
            </a:r>
            <a:endParaRPr lang="en-IN" sz="1800" b="0" strike="noStrike" spc="-1">
              <a:solidFill>
                <a:srgbClr val="000000"/>
              </a:solidFill>
              <a:latin typeface="Arial"/>
            </a:endParaRPr>
          </a:p>
        </p:txBody>
      </p:sp>
      <p:sp>
        <p:nvSpPr>
          <p:cNvPr id="3" name="TextBox 2">
            <a:extLst>
              <a:ext uri="{FF2B5EF4-FFF2-40B4-BE49-F238E27FC236}">
                <a16:creationId xmlns:a16="http://schemas.microsoft.com/office/drawing/2014/main" id="{600C9A40-FAD1-9E49-90A0-F148EE9FDCF3}"/>
              </a:ext>
            </a:extLst>
          </p:cNvPr>
          <p:cNvSpPr txBox="1"/>
          <p:nvPr/>
        </p:nvSpPr>
        <p:spPr>
          <a:xfrm>
            <a:off x="7290810" y="390820"/>
            <a:ext cx="2625390" cy="523220"/>
          </a:xfrm>
          <a:prstGeom prst="rect">
            <a:avLst/>
          </a:prstGeom>
          <a:noFill/>
        </p:spPr>
        <p:txBody>
          <a:bodyPr wrap="square" rtlCol="0">
            <a:spAutoFit/>
          </a:bodyPr>
          <a:lstStyle/>
          <a:p>
            <a:r>
              <a:rPr lang="en-IN" sz="1400" b="0" i="1" dirty="0">
                <a:solidFill>
                  <a:srgbClr val="202124"/>
                </a:solidFill>
                <a:effectLst/>
                <a:latin typeface="Times New Roman" panose="02020603050405020304" pitchFamily="18" charset="0"/>
                <a:cs typeface="Times New Roman" panose="02020603050405020304" pitchFamily="18" charset="0"/>
              </a:rPr>
              <a:t>Empowered Students, Brighter Futures.</a:t>
            </a:r>
            <a:endParaRPr lang="en-IN" sz="1400" i="1" dirty="0">
              <a:latin typeface="Times New Roman" panose="02020603050405020304" pitchFamily="18" charset="0"/>
              <a:cs typeface="Times New Roman" panose="02020603050405020304" pitchFamily="18" charset="0"/>
            </a:endParaRPr>
          </a:p>
        </p:txBody>
      </p:sp>
      <p:graphicFrame>
        <p:nvGraphicFramePr>
          <p:cNvPr id="5" name="Diagram 4">
            <a:extLst>
              <a:ext uri="{FF2B5EF4-FFF2-40B4-BE49-F238E27FC236}">
                <a16:creationId xmlns:a16="http://schemas.microsoft.com/office/drawing/2014/main" id="{66BE0282-3F2B-ED5B-A743-18C6EB9F1CA8}"/>
              </a:ext>
            </a:extLst>
          </p:cNvPr>
          <p:cNvGraphicFramePr/>
          <p:nvPr>
            <p:extLst>
              <p:ext uri="{D42A27DB-BD31-4B8C-83A1-F6EECF244321}">
                <p14:modId xmlns:p14="http://schemas.microsoft.com/office/powerpoint/2010/main" val="408965047"/>
              </p:ext>
            </p:extLst>
          </p:nvPr>
        </p:nvGraphicFramePr>
        <p:xfrm>
          <a:off x="297360" y="1239120"/>
          <a:ext cx="11772720" cy="51051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TextBox 5">
            <a:extLst>
              <a:ext uri="{FF2B5EF4-FFF2-40B4-BE49-F238E27FC236}">
                <a16:creationId xmlns:a16="http://schemas.microsoft.com/office/drawing/2014/main" id="{28A194EC-BD78-31BA-B849-A21B9FD7736E}"/>
              </a:ext>
            </a:extLst>
          </p:cNvPr>
          <p:cNvSpPr txBox="1"/>
          <p:nvPr/>
        </p:nvSpPr>
        <p:spPr>
          <a:xfrm>
            <a:off x="4082305" y="5794740"/>
            <a:ext cx="4521200" cy="369332"/>
          </a:xfrm>
          <a:prstGeom prst="rect">
            <a:avLst/>
          </a:prstGeom>
          <a:noFill/>
        </p:spPr>
        <p:txBody>
          <a:bodyPr wrap="square" rtlCol="0">
            <a:spAutoFit/>
          </a:bodyPr>
          <a:lstStyle/>
          <a:p>
            <a:r>
              <a:rPr lang="en-IN" i="1" dirty="0">
                <a:latin typeface="Times New Roman" panose="02020603050405020304" pitchFamily="18" charset="0"/>
                <a:cs typeface="Times New Roman" panose="02020603050405020304" pitchFamily="18" charset="0"/>
              </a:rPr>
              <a:t>Students are the highest priority of our app</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Rectangle 9"/>
          <p:cNvSpPr/>
          <p:nvPr/>
        </p:nvSpPr>
        <p:spPr>
          <a:xfrm>
            <a:off x="0" y="6354720"/>
            <a:ext cx="12191760" cy="502920"/>
          </a:xfrm>
          <a:prstGeom prst="rect">
            <a:avLst/>
          </a:prstGeom>
          <a:solidFill>
            <a:srgbClr val="0070C0"/>
          </a:solidFill>
          <a:ln w="9525">
            <a:noFill/>
          </a:ln>
          <a:effectLst>
            <a:outerShdw dist="23040" dir="5400000" rotWithShape="0">
              <a:srgbClr val="808080">
                <a:alpha val="35000"/>
              </a:srgbClr>
            </a:outerShdw>
          </a:effectLst>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457200">
              <a:lnSpc>
                <a:spcPct val="100000"/>
              </a:lnSpc>
            </a:pPr>
            <a:endParaRPr lang="en-US" sz="1800" b="0" strike="noStrike" spc="-1">
              <a:solidFill>
                <a:schemeClr val="accent2">
                  <a:lumMod val="75000"/>
                </a:schemeClr>
              </a:solidFill>
              <a:latin typeface="Calibri"/>
            </a:endParaRPr>
          </a:p>
        </p:txBody>
      </p:sp>
      <p:sp>
        <p:nvSpPr>
          <p:cNvPr id="90" name="PlaceHolder 1"/>
          <p:cNvSpPr>
            <a:spLocks noGrp="1"/>
          </p:cNvSpPr>
          <p:nvPr>
            <p:ph type="title"/>
          </p:nvPr>
        </p:nvSpPr>
        <p:spPr>
          <a:xfrm>
            <a:off x="609480" y="-4752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3600" b="1" strike="noStrike" spc="-1" dirty="0">
                <a:solidFill>
                  <a:schemeClr val="dk1"/>
                </a:solidFill>
                <a:latin typeface="Times New Roman"/>
                <a:ea typeface="ＭＳ Ｐゴシック"/>
              </a:rPr>
              <a:t>TECH STACK </a:t>
            </a:r>
            <a:endParaRPr lang="en-US" sz="3600" b="0" strike="noStrike" spc="-1" dirty="0">
              <a:solidFill>
                <a:schemeClr val="dk1"/>
              </a:solidFill>
              <a:latin typeface="Calibri"/>
            </a:endParaRPr>
          </a:p>
        </p:txBody>
      </p:sp>
      <p:sp>
        <p:nvSpPr>
          <p:cNvPr id="91" name="TextBox 8"/>
          <p:cNvSpPr/>
          <p:nvPr/>
        </p:nvSpPr>
        <p:spPr>
          <a:xfrm>
            <a:off x="609480" y="955080"/>
            <a:ext cx="8999640" cy="1075764"/>
          </a:xfrm>
          <a:prstGeom prst="rect">
            <a:avLst/>
          </a:prstGeom>
          <a:noFill/>
          <a:ln w="9525">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marL="343080" indent="-343080" algn="just" defTabSz="457200">
              <a:lnSpc>
                <a:spcPct val="100000"/>
              </a:lnSpc>
              <a:buClr>
                <a:srgbClr val="000000"/>
              </a:buClr>
              <a:buFont typeface="Arial"/>
              <a:buChar char="•"/>
            </a:pPr>
            <a:r>
              <a:rPr lang="en-US" sz="1600" b="1" strike="noStrike" spc="-1" dirty="0">
                <a:solidFill>
                  <a:schemeClr val="dk1"/>
                </a:solidFill>
                <a:latin typeface="Arial"/>
                <a:ea typeface="ＭＳ Ｐゴシック"/>
              </a:rPr>
              <a:t>Programming Languages</a:t>
            </a:r>
            <a:r>
              <a:rPr lang="en-US" sz="1600" b="0" strike="noStrike" spc="-1" dirty="0">
                <a:solidFill>
                  <a:schemeClr val="dk1"/>
                </a:solidFill>
                <a:latin typeface="Arial"/>
                <a:ea typeface="ＭＳ Ｐゴシック"/>
              </a:rPr>
              <a:t>: Python, Java, XML and JS,CSS,HTML</a:t>
            </a:r>
            <a:endParaRPr lang="en-IN" sz="1600" b="0" strike="noStrike" spc="-1" dirty="0">
              <a:solidFill>
                <a:srgbClr val="000000"/>
              </a:solidFill>
              <a:latin typeface="Arial"/>
            </a:endParaRPr>
          </a:p>
          <a:p>
            <a:pPr marL="800280" lvl="1" indent="-343080" algn="just" defTabSz="457200">
              <a:lnSpc>
                <a:spcPct val="100000"/>
              </a:lnSpc>
              <a:buClr>
                <a:srgbClr val="000000"/>
              </a:buClr>
              <a:buFont typeface="Wingdings" charset="2"/>
              <a:buChar char=""/>
            </a:pPr>
            <a:r>
              <a:rPr lang="en-US" sz="1600" b="1" strike="noStrike" spc="-1" dirty="0">
                <a:solidFill>
                  <a:schemeClr val="dk1"/>
                </a:solidFill>
                <a:latin typeface="Arial"/>
                <a:ea typeface="ＭＳ Ｐゴシック"/>
              </a:rPr>
              <a:t>Framework:</a:t>
            </a:r>
            <a:r>
              <a:rPr lang="en-US" sz="1600" b="0" strike="noStrike" spc="-1" dirty="0">
                <a:solidFill>
                  <a:schemeClr val="dk1"/>
                </a:solidFill>
                <a:latin typeface="Arial"/>
                <a:ea typeface="ＭＳ Ｐゴシック"/>
              </a:rPr>
              <a:t> </a:t>
            </a:r>
            <a:r>
              <a:rPr lang="en-US" sz="1600" b="0" strike="noStrike" spc="-1" dirty="0" err="1">
                <a:solidFill>
                  <a:schemeClr val="dk1"/>
                </a:solidFill>
                <a:latin typeface="Arial"/>
                <a:ea typeface="ＭＳ Ｐゴシック"/>
              </a:rPr>
              <a:t>ExpressJS</a:t>
            </a:r>
            <a:r>
              <a:rPr lang="en-US" sz="1600" b="0" strike="noStrike" spc="-1" dirty="0">
                <a:solidFill>
                  <a:schemeClr val="dk1"/>
                </a:solidFill>
                <a:latin typeface="Arial"/>
                <a:ea typeface="ＭＳ Ｐゴシック"/>
              </a:rPr>
              <a:t>, MongoDB </a:t>
            </a:r>
            <a:endParaRPr lang="en-IN" sz="1600" b="0" strike="noStrike" spc="-1" dirty="0">
              <a:solidFill>
                <a:srgbClr val="000000"/>
              </a:solidFill>
              <a:latin typeface="Arial"/>
            </a:endParaRPr>
          </a:p>
          <a:p>
            <a:pPr marL="800280" lvl="1" indent="-343080" algn="just" defTabSz="457200">
              <a:lnSpc>
                <a:spcPct val="100000"/>
              </a:lnSpc>
              <a:buClr>
                <a:srgbClr val="000000"/>
              </a:buClr>
              <a:buFont typeface="Wingdings" charset="2"/>
              <a:buChar char=""/>
            </a:pPr>
            <a:r>
              <a:rPr lang="en-US" sz="1600" b="1" strike="noStrike" spc="-1" dirty="0">
                <a:solidFill>
                  <a:schemeClr val="dk1"/>
                </a:solidFill>
                <a:latin typeface="Arial"/>
                <a:ea typeface="ＭＳ Ｐゴシック"/>
              </a:rPr>
              <a:t>Database</a:t>
            </a:r>
            <a:r>
              <a:rPr lang="en-US" sz="1600" b="0" strike="noStrike" spc="-1" dirty="0">
                <a:solidFill>
                  <a:schemeClr val="dk1"/>
                </a:solidFill>
                <a:latin typeface="Arial"/>
                <a:ea typeface="ＭＳ Ｐゴシック"/>
              </a:rPr>
              <a:t>: MySQL, Firebase</a:t>
            </a:r>
            <a:endParaRPr lang="en-IN" sz="1600" b="0" strike="noStrike" spc="-1" dirty="0">
              <a:solidFill>
                <a:srgbClr val="000000"/>
              </a:solidFill>
              <a:latin typeface="Arial"/>
            </a:endParaRPr>
          </a:p>
          <a:p>
            <a:pPr marL="343080" indent="-343080" algn="just" defTabSz="457200">
              <a:lnSpc>
                <a:spcPct val="100000"/>
              </a:lnSpc>
              <a:buClr>
                <a:srgbClr val="000000"/>
              </a:buClr>
              <a:buFont typeface="Arial"/>
              <a:buChar char="•"/>
            </a:pPr>
            <a:r>
              <a:rPr lang="en-US" sz="1600" b="1" strike="noStrike" spc="-1" dirty="0">
                <a:solidFill>
                  <a:schemeClr val="dk1"/>
                </a:solidFill>
                <a:latin typeface="Arial"/>
                <a:ea typeface="ＭＳ Ｐゴシック"/>
              </a:rPr>
              <a:t>Methodology and process for implementation:</a:t>
            </a:r>
            <a:endParaRPr lang="en-IN" sz="1600" b="0" strike="noStrike" spc="-1" dirty="0">
              <a:solidFill>
                <a:srgbClr val="000000"/>
              </a:solidFill>
              <a:latin typeface="Arial"/>
            </a:endParaRPr>
          </a:p>
        </p:txBody>
      </p:sp>
      <p:sp>
        <p:nvSpPr>
          <p:cNvPr id="92" name="PlaceHolder 2"/>
          <p:cNvSpPr>
            <a:spLocks noGrp="1"/>
          </p:cNvSpPr>
          <p:nvPr>
            <p:ph type="sldNum" idx="39"/>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defRPr lang="en-US" sz="1200" b="1" strike="noStrike" spc="-1">
                <a:solidFill>
                  <a:schemeClr val="lt1"/>
                </a:solidFill>
                <a:latin typeface="TradeGothic"/>
                <a:ea typeface="ＭＳ Ｐゴシック"/>
              </a:defRPr>
            </a:lvl1pPr>
          </a:lstStyle>
          <a:p>
            <a:pPr indent="0" algn="r" defTabSz="457200">
              <a:lnSpc>
                <a:spcPct val="100000"/>
              </a:lnSpc>
              <a:buNone/>
            </a:pPr>
            <a:fld id="{DB21638C-FB2F-47C1-AA66-85B2C24BC8B0}" type="slidenum">
              <a:rPr lang="en-US" sz="1200" b="1" strike="noStrike" spc="-1">
                <a:solidFill>
                  <a:schemeClr val="lt1"/>
                </a:solidFill>
                <a:latin typeface="TradeGothic"/>
                <a:ea typeface="ＭＳ Ｐゴシック"/>
              </a:rPr>
              <a:t>3</a:t>
            </a:fld>
            <a:endParaRPr lang="en-IN" sz="1200" b="0" strike="noStrike" spc="-1">
              <a:solidFill>
                <a:srgbClr val="000000"/>
              </a:solidFill>
              <a:latin typeface="Times New Roman"/>
            </a:endParaRPr>
          </a:p>
        </p:txBody>
      </p:sp>
      <p:sp>
        <p:nvSpPr>
          <p:cNvPr id="93" name="PlaceHolder 3"/>
          <p:cNvSpPr>
            <a:spLocks noGrp="1"/>
          </p:cNvSpPr>
          <p:nvPr>
            <p:ph type="ftr" idx="40"/>
          </p:nvPr>
        </p:nvSpPr>
        <p:spPr>
          <a:xfrm>
            <a:off x="4648320" y="6356520"/>
            <a:ext cx="3203640" cy="364680"/>
          </a:xfrm>
          <a:prstGeom prst="rect">
            <a:avLst/>
          </a:prstGeom>
          <a:noFill/>
          <a:ln w="0">
            <a:noFill/>
          </a:ln>
        </p:spPr>
        <p:txBody>
          <a:bodyPr lIns="91440" tIns="45720" rIns="91440" bIns="45720" anchor="ctr">
            <a:noAutofit/>
          </a:bodyPr>
          <a:lstStyle>
            <a:lvl1pPr indent="0" algn="ctr" defTabSz="457200">
              <a:lnSpc>
                <a:spcPct val="100000"/>
              </a:lnSpc>
              <a:buNone/>
              <a:defRPr lang="en-US" sz="1200" b="0" strike="noStrike" spc="-1">
                <a:solidFill>
                  <a:schemeClr val="lt1"/>
                </a:solidFill>
                <a:latin typeface="TradeGothic"/>
              </a:defRPr>
            </a:lvl1pPr>
          </a:lstStyle>
          <a:p>
            <a:pPr indent="0" algn="ctr" defTabSz="457200">
              <a:lnSpc>
                <a:spcPct val="100000"/>
              </a:lnSpc>
              <a:buNone/>
            </a:pPr>
            <a:r>
              <a:rPr lang="en-US" sz="1200" b="0" strike="noStrike" spc="-1">
                <a:solidFill>
                  <a:schemeClr val="lt1"/>
                </a:solidFill>
                <a:latin typeface="TradeGothic"/>
              </a:rPr>
              <a:t>@SIH Idea submission</a:t>
            </a:r>
            <a:endParaRPr lang="en-IN" sz="1200" b="0" strike="noStrike" spc="-1">
              <a:solidFill>
                <a:srgbClr val="000000"/>
              </a:solidFill>
              <a:latin typeface="Times New Roman"/>
            </a:endParaRPr>
          </a:p>
        </p:txBody>
      </p:sp>
      <p:pic>
        <p:nvPicPr>
          <p:cNvPr id="94" name="Google Shape;93;p2"/>
          <p:cNvPicPr/>
          <p:nvPr/>
        </p:nvPicPr>
        <p:blipFill>
          <a:blip r:embed="rId3"/>
          <a:stretch/>
        </p:blipFill>
        <p:spPr>
          <a:xfrm>
            <a:off x="9803880" y="81360"/>
            <a:ext cx="2246040" cy="1148760"/>
          </a:xfrm>
          <a:prstGeom prst="rect">
            <a:avLst/>
          </a:prstGeom>
          <a:ln w="0">
            <a:noFill/>
          </a:ln>
        </p:spPr>
      </p:pic>
      <p:sp>
        <p:nvSpPr>
          <p:cNvPr id="95" name="Rectangle: Rounded Corners 22"/>
          <p:cNvSpPr/>
          <p:nvPr/>
        </p:nvSpPr>
        <p:spPr>
          <a:xfrm>
            <a:off x="474840" y="2262600"/>
            <a:ext cx="1987560" cy="3775680"/>
          </a:xfrm>
          <a:prstGeom prst="roundRect">
            <a:avLst>
              <a:gd name="adj" fmla="val 16667"/>
            </a:avLst>
          </a:prstGeom>
          <a:noFill/>
          <a:ln w="9525">
            <a:solidFill>
              <a:srgbClr val="FFFFFF"/>
            </a:solidFill>
            <a:round/>
          </a:ln>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457200">
              <a:lnSpc>
                <a:spcPct val="100000"/>
              </a:lnSpc>
            </a:pPr>
            <a:endParaRPr lang="en-IN" sz="1800" b="0" strike="noStrike" spc="-1">
              <a:solidFill>
                <a:schemeClr val="dk1"/>
              </a:solidFill>
              <a:latin typeface="Calibri"/>
              <a:ea typeface="ＭＳ Ｐゴシック"/>
            </a:endParaRPr>
          </a:p>
        </p:txBody>
      </p:sp>
      <p:sp>
        <p:nvSpPr>
          <p:cNvPr id="96" name="Rectangle: Rounded Corners 34"/>
          <p:cNvSpPr/>
          <p:nvPr/>
        </p:nvSpPr>
        <p:spPr>
          <a:xfrm>
            <a:off x="4932960" y="1939320"/>
            <a:ext cx="7259040" cy="4415400"/>
          </a:xfrm>
          <a:prstGeom prst="roundRect">
            <a:avLst>
              <a:gd name="adj" fmla="val 16667"/>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marL="343080" indent="-343080" defTabSz="457200">
              <a:lnSpc>
                <a:spcPct val="100000"/>
              </a:lnSpc>
              <a:buClr>
                <a:srgbClr val="000000"/>
              </a:buClr>
              <a:buFont typeface="Calibri"/>
              <a:buAutoNum type="arabicPeriod"/>
            </a:pPr>
            <a:endParaRPr lang="en-US" sz="1400" b="1" u="sng" strike="noStrike" spc="-1" dirty="0">
              <a:solidFill>
                <a:schemeClr val="dk1"/>
              </a:solidFill>
              <a:uFillTx/>
              <a:latin typeface="Times New Roman"/>
              <a:ea typeface="ＭＳ Ｐゴシック"/>
            </a:endParaRPr>
          </a:p>
          <a:p>
            <a:pPr marL="343080" indent="-343080" defTabSz="457200">
              <a:lnSpc>
                <a:spcPct val="100000"/>
              </a:lnSpc>
              <a:buClr>
                <a:srgbClr val="000000"/>
              </a:buClr>
              <a:buFont typeface="Calibri"/>
              <a:buAutoNum type="arabicPeriod"/>
            </a:pPr>
            <a:endParaRPr lang="en-US" sz="1400" b="1" u="sng" spc="-1" dirty="0">
              <a:solidFill>
                <a:schemeClr val="dk1"/>
              </a:solidFill>
              <a:latin typeface="Times New Roman"/>
              <a:ea typeface="ＭＳ Ｐゴシック"/>
            </a:endParaRPr>
          </a:p>
          <a:p>
            <a:pPr defTabSz="457200">
              <a:lnSpc>
                <a:spcPct val="100000"/>
              </a:lnSpc>
              <a:buClr>
                <a:srgbClr val="000000"/>
              </a:buClr>
            </a:pPr>
            <a:r>
              <a:rPr lang="en-US" sz="1400" b="1" u="sng" spc="-1" dirty="0">
                <a:solidFill>
                  <a:schemeClr val="dk1"/>
                </a:solidFill>
                <a:latin typeface="Times New Roman"/>
                <a:ea typeface="ＭＳ Ｐゴシック"/>
              </a:rPr>
              <a:t>Source code of prototype:</a:t>
            </a:r>
          </a:p>
          <a:p>
            <a:pPr marL="742950" lvl="1" indent="-285750" defTabSz="457200">
              <a:buClr>
                <a:srgbClr val="000000"/>
              </a:buClr>
              <a:buFont typeface="Wingdings" panose="05000000000000000000" pitchFamily="2" charset="2"/>
              <a:buChar char="Ø"/>
            </a:pPr>
            <a:r>
              <a:rPr lang="en-US" sz="1200" b="1" u="sng" strike="noStrike" spc="-1" dirty="0">
                <a:solidFill>
                  <a:schemeClr val="dk1"/>
                </a:solidFill>
                <a:uFillTx/>
                <a:latin typeface="Times New Roman"/>
                <a:ea typeface="ＭＳ Ｐゴシック"/>
              </a:rPr>
              <a:t>Android Application</a:t>
            </a:r>
            <a:r>
              <a:rPr lang="en-US" sz="1200" b="1" strike="noStrike" spc="-1" dirty="0">
                <a:solidFill>
                  <a:schemeClr val="dk1"/>
                </a:solidFill>
                <a:uFillTx/>
                <a:latin typeface="Times New Roman"/>
                <a:ea typeface="ＭＳ Ｐゴシック"/>
              </a:rPr>
              <a:t>:</a:t>
            </a:r>
            <a:r>
              <a:rPr lang="en-US" sz="1200" b="1" u="sng" strike="noStrike" spc="-1" dirty="0">
                <a:solidFill>
                  <a:schemeClr val="dk1"/>
                </a:solidFill>
                <a:uFillTx/>
                <a:latin typeface="Times New Roman"/>
                <a:ea typeface="ＭＳ Ｐゴシック"/>
              </a:rPr>
              <a:t> </a:t>
            </a:r>
            <a:r>
              <a:rPr lang="en-US" sz="1200" b="1" u="sng" strike="noStrike" spc="-1" dirty="0">
                <a:solidFill>
                  <a:schemeClr val="dk1"/>
                </a:solidFill>
                <a:uFillTx/>
                <a:latin typeface="Times New Roman"/>
                <a:ea typeface="ＭＳ Ｐゴシック"/>
                <a:hlinkClick r:id="rId4"/>
              </a:rPr>
              <a:t>https://github.com/ankit2061/Student_Hubs</a:t>
            </a:r>
            <a:endParaRPr lang="en-US" sz="1200" b="1" u="sng" strike="noStrike" spc="-1" dirty="0">
              <a:solidFill>
                <a:schemeClr val="dk1"/>
              </a:solidFill>
              <a:uFillTx/>
              <a:latin typeface="Times New Roman"/>
              <a:ea typeface="ＭＳ Ｐゴシック"/>
            </a:endParaRPr>
          </a:p>
          <a:p>
            <a:pPr marL="742950" lvl="1" indent="-285750" defTabSz="457200">
              <a:buClr>
                <a:srgbClr val="000000"/>
              </a:buClr>
              <a:buFont typeface="Wingdings" panose="05000000000000000000" pitchFamily="2" charset="2"/>
              <a:buChar char="Ø"/>
            </a:pPr>
            <a:r>
              <a:rPr lang="en-US" sz="1200" b="1" u="sng" spc="-1" dirty="0">
                <a:solidFill>
                  <a:schemeClr val="dk1"/>
                </a:solidFill>
                <a:latin typeface="Times New Roman"/>
                <a:ea typeface="ＭＳ Ｐゴシック"/>
              </a:rPr>
              <a:t>Website</a:t>
            </a:r>
            <a:r>
              <a:rPr lang="en-US" sz="1200" b="1" spc="-1" dirty="0">
                <a:solidFill>
                  <a:schemeClr val="dk1"/>
                </a:solidFill>
                <a:latin typeface="Times New Roman"/>
                <a:ea typeface="ＭＳ Ｐゴシック"/>
              </a:rPr>
              <a:t>: </a:t>
            </a:r>
            <a:r>
              <a:rPr lang="en-US" sz="1200" b="1" u="sng" spc="-1" dirty="0">
                <a:solidFill>
                  <a:schemeClr val="dk1"/>
                </a:solidFill>
                <a:latin typeface="Times New Roman"/>
                <a:ea typeface="ＭＳ Ｐゴシック"/>
                <a:hlinkClick r:id="rId5"/>
              </a:rPr>
              <a:t>https://github.com/archisman-05/Student-s-Hub</a:t>
            </a:r>
            <a:endParaRPr lang="en-US" sz="1200" b="1" u="sng" spc="-1" dirty="0">
              <a:solidFill>
                <a:schemeClr val="dk1"/>
              </a:solidFill>
              <a:latin typeface="Times New Roman"/>
              <a:ea typeface="ＭＳ Ｐゴシック"/>
            </a:endParaRPr>
          </a:p>
          <a:p>
            <a:pPr defTabSz="457200">
              <a:lnSpc>
                <a:spcPct val="100000"/>
              </a:lnSpc>
              <a:buClr>
                <a:srgbClr val="000000"/>
              </a:buClr>
            </a:pPr>
            <a:endParaRPr lang="en-US" sz="1400" b="1" u="sng" strike="noStrike" spc="-1" dirty="0">
              <a:solidFill>
                <a:schemeClr val="dk1"/>
              </a:solidFill>
              <a:uFillTx/>
              <a:latin typeface="Times New Roman"/>
              <a:ea typeface="ＭＳ Ｐゴシック"/>
            </a:endParaRPr>
          </a:p>
          <a:p>
            <a:pPr marL="343080" indent="-343080" defTabSz="457200">
              <a:lnSpc>
                <a:spcPct val="100000"/>
              </a:lnSpc>
              <a:buClr>
                <a:srgbClr val="000000"/>
              </a:buClr>
              <a:buFont typeface="Calibri"/>
              <a:buAutoNum type="arabicPeriod"/>
            </a:pPr>
            <a:r>
              <a:rPr lang="en-US" sz="1400" b="1" u="sng" strike="noStrike" spc="-1" dirty="0">
                <a:solidFill>
                  <a:schemeClr val="dk1"/>
                </a:solidFill>
                <a:uFillTx/>
                <a:latin typeface="Times New Roman"/>
                <a:ea typeface="ＭＳ Ｐゴシック"/>
              </a:rPr>
              <a:t>Technology Stack Selection Backend</a:t>
            </a:r>
            <a:r>
              <a:rPr lang="en-US" sz="1400" b="0" strike="noStrike" spc="-1" dirty="0">
                <a:solidFill>
                  <a:schemeClr val="dk1"/>
                </a:solidFill>
                <a:latin typeface="Times New Roman"/>
                <a:ea typeface="ＭＳ Ｐゴシック"/>
              </a:rPr>
              <a:t>: We will be utilizing </a:t>
            </a:r>
            <a:r>
              <a:rPr lang="en-US" sz="1400" b="1" strike="noStrike" spc="-1" dirty="0">
                <a:solidFill>
                  <a:schemeClr val="dk1"/>
                </a:solidFill>
                <a:latin typeface="Times New Roman"/>
                <a:ea typeface="ＭＳ Ｐゴシック"/>
              </a:rPr>
              <a:t>Python</a:t>
            </a:r>
            <a:r>
              <a:rPr lang="en-US" sz="1400" b="0" strike="noStrike" spc="-1" dirty="0">
                <a:solidFill>
                  <a:schemeClr val="dk1"/>
                </a:solidFill>
                <a:latin typeface="Times New Roman"/>
                <a:ea typeface="ＭＳ Ｐゴシック"/>
              </a:rPr>
              <a:t> libraries like </a:t>
            </a:r>
            <a:r>
              <a:rPr lang="en-US" sz="1400" b="1" strike="noStrike" spc="-1" dirty="0">
                <a:solidFill>
                  <a:schemeClr val="dk1"/>
                </a:solidFill>
                <a:latin typeface="Times New Roman"/>
                <a:ea typeface="ＭＳ Ｐゴシック"/>
              </a:rPr>
              <a:t>TensorFlow</a:t>
            </a:r>
            <a:r>
              <a:rPr lang="en-US" sz="1400" b="0" strike="noStrike" spc="-1" dirty="0">
                <a:solidFill>
                  <a:schemeClr val="dk1"/>
                </a:solidFill>
                <a:latin typeface="Times New Roman"/>
                <a:ea typeface="ＭＳ Ｐゴシック"/>
              </a:rPr>
              <a:t>, or </a:t>
            </a:r>
            <a:r>
              <a:rPr lang="en-US" sz="1400" b="1" strike="noStrike" spc="-1" dirty="0" err="1">
                <a:solidFill>
                  <a:schemeClr val="dk1"/>
                </a:solidFill>
                <a:latin typeface="Times New Roman"/>
                <a:ea typeface="ＭＳ Ｐゴシック"/>
              </a:rPr>
              <a:t>PyTorch</a:t>
            </a:r>
            <a:r>
              <a:rPr lang="en-US" sz="1400" b="0" strike="noStrike" spc="-1" dirty="0">
                <a:solidFill>
                  <a:schemeClr val="dk1"/>
                </a:solidFill>
                <a:latin typeface="Times New Roman"/>
                <a:ea typeface="ＭＳ Ｐゴシック"/>
              </a:rPr>
              <a:t> for building the AI model capable of analyzing user data and providing personalized career recommendations. Employing </a:t>
            </a:r>
            <a:r>
              <a:rPr lang="en-US" sz="1400" b="1" strike="noStrike" spc="-1" dirty="0" err="1">
                <a:solidFill>
                  <a:schemeClr val="dk1"/>
                </a:solidFill>
                <a:latin typeface="Times New Roman"/>
                <a:ea typeface="ＭＳ Ｐゴシック"/>
              </a:rPr>
              <a:t>ExpressJS</a:t>
            </a:r>
            <a:r>
              <a:rPr lang="en-US" sz="1400" b="0" strike="noStrike" spc="-1" dirty="0">
                <a:solidFill>
                  <a:schemeClr val="dk1"/>
                </a:solidFill>
                <a:latin typeface="Times New Roman"/>
                <a:ea typeface="ＭＳ Ｐゴシック"/>
              </a:rPr>
              <a:t> for developing a robust and scalable backend framework, handling API requests, data management, and integration with other components. We will be using </a:t>
            </a:r>
            <a:r>
              <a:rPr lang="en-US" sz="1400" b="1" strike="noStrike" spc="-1" dirty="0">
                <a:solidFill>
                  <a:schemeClr val="dk1"/>
                </a:solidFill>
                <a:latin typeface="Times New Roman"/>
                <a:ea typeface="ＭＳ Ｐゴシック"/>
              </a:rPr>
              <a:t>Java</a:t>
            </a:r>
            <a:r>
              <a:rPr lang="en-US" sz="1400" b="0" strike="noStrike" spc="-1" dirty="0">
                <a:solidFill>
                  <a:schemeClr val="dk1"/>
                </a:solidFill>
                <a:latin typeface="Times New Roman"/>
                <a:ea typeface="ＭＳ Ｐゴシック"/>
              </a:rPr>
              <a:t> and </a:t>
            </a:r>
            <a:r>
              <a:rPr lang="en-US" sz="1400" b="1" strike="noStrike" spc="-1" dirty="0">
                <a:solidFill>
                  <a:schemeClr val="dk1"/>
                </a:solidFill>
                <a:latin typeface="Times New Roman"/>
                <a:ea typeface="ＭＳ Ｐゴシック"/>
              </a:rPr>
              <a:t>JS</a:t>
            </a:r>
            <a:r>
              <a:rPr lang="en-US" sz="1400" b="0" strike="noStrike" spc="-1" dirty="0">
                <a:solidFill>
                  <a:schemeClr val="dk1"/>
                </a:solidFill>
                <a:latin typeface="Times New Roman"/>
                <a:ea typeface="ＭＳ Ｐゴシック"/>
              </a:rPr>
              <a:t> for backend of  android application and website respectively.</a:t>
            </a:r>
            <a:endParaRPr lang="en-IN" sz="1400" b="0" strike="noStrike" spc="-1" dirty="0">
              <a:solidFill>
                <a:srgbClr val="000000"/>
              </a:solidFill>
              <a:latin typeface="Arial"/>
            </a:endParaRPr>
          </a:p>
          <a:p>
            <a:pPr marL="343080" indent="-343080" defTabSz="457200">
              <a:lnSpc>
                <a:spcPct val="100000"/>
              </a:lnSpc>
              <a:buClr>
                <a:srgbClr val="000000"/>
              </a:buClr>
              <a:buFont typeface="Calibri"/>
              <a:buAutoNum type="arabicPeriod"/>
            </a:pPr>
            <a:r>
              <a:rPr lang="en-US" sz="1400" b="1" u="sng" strike="noStrike" spc="-1" dirty="0">
                <a:solidFill>
                  <a:schemeClr val="dk1"/>
                </a:solidFill>
                <a:uFillTx/>
                <a:latin typeface="Times New Roman"/>
                <a:ea typeface="ＭＳ Ｐゴシック"/>
              </a:rPr>
              <a:t>Frontend</a:t>
            </a:r>
            <a:r>
              <a:rPr lang="en-US" sz="1400" b="0" strike="noStrike" spc="-1" dirty="0">
                <a:solidFill>
                  <a:schemeClr val="dk1"/>
                </a:solidFill>
                <a:latin typeface="Times New Roman"/>
                <a:ea typeface="ＭＳ Ｐゴシック"/>
              </a:rPr>
              <a:t>: We will be creating an intuitive and visually appealing user interface using these web technologies using</a:t>
            </a:r>
            <a:r>
              <a:rPr lang="en-US" sz="1400" b="1" strike="noStrike" spc="-1" dirty="0">
                <a:solidFill>
                  <a:schemeClr val="dk1"/>
                </a:solidFill>
                <a:latin typeface="Times New Roman"/>
                <a:ea typeface="ＭＳ Ｐゴシック"/>
              </a:rPr>
              <a:t> HTML, CSS </a:t>
            </a:r>
            <a:r>
              <a:rPr lang="en-US" sz="1400" strike="noStrike" spc="-1" dirty="0">
                <a:solidFill>
                  <a:schemeClr val="dk1"/>
                </a:solidFill>
                <a:latin typeface="Times New Roman"/>
                <a:ea typeface="ＭＳ Ｐゴシック"/>
              </a:rPr>
              <a:t>for website and </a:t>
            </a:r>
            <a:r>
              <a:rPr lang="en-US" sz="1400" b="1" strike="noStrike" spc="-1" dirty="0">
                <a:solidFill>
                  <a:schemeClr val="dk1"/>
                </a:solidFill>
                <a:latin typeface="Times New Roman"/>
                <a:ea typeface="ＭＳ Ｐゴシック"/>
              </a:rPr>
              <a:t>XML</a:t>
            </a:r>
            <a:r>
              <a:rPr lang="en-US" sz="1400" strike="noStrike" spc="-1" dirty="0">
                <a:solidFill>
                  <a:schemeClr val="dk1"/>
                </a:solidFill>
                <a:latin typeface="Times New Roman"/>
                <a:ea typeface="ＭＳ Ｐゴシック"/>
              </a:rPr>
              <a:t> for UI design of the android application</a:t>
            </a:r>
            <a:r>
              <a:rPr lang="en-US" sz="1400" b="0" strike="noStrike" spc="-1" dirty="0">
                <a:solidFill>
                  <a:schemeClr val="dk1"/>
                </a:solidFill>
                <a:latin typeface="Times New Roman"/>
                <a:ea typeface="ＭＳ Ｐゴシック"/>
              </a:rPr>
              <a:t>. Also using a frontend framework like </a:t>
            </a:r>
            <a:r>
              <a:rPr lang="en-US" sz="1400" b="1" strike="noStrike" spc="-1" dirty="0">
                <a:solidFill>
                  <a:schemeClr val="dk1"/>
                </a:solidFill>
                <a:latin typeface="Times New Roman"/>
                <a:ea typeface="ＭＳ Ｐゴシック"/>
              </a:rPr>
              <a:t>React</a:t>
            </a:r>
            <a:r>
              <a:rPr lang="en-US" sz="1400" b="0" strike="noStrike" spc="-1" dirty="0">
                <a:solidFill>
                  <a:schemeClr val="dk1"/>
                </a:solidFill>
                <a:latin typeface="Times New Roman"/>
                <a:ea typeface="ＭＳ Ｐゴシック"/>
              </a:rPr>
              <a:t> or </a:t>
            </a:r>
            <a:r>
              <a:rPr lang="en-US" sz="1400" b="1" strike="noStrike" spc="-1" dirty="0">
                <a:solidFill>
                  <a:schemeClr val="dk1"/>
                </a:solidFill>
                <a:latin typeface="Times New Roman"/>
                <a:ea typeface="ＭＳ Ｐゴシック"/>
              </a:rPr>
              <a:t>Angular</a:t>
            </a:r>
            <a:r>
              <a:rPr lang="en-US" sz="1400" b="0" strike="noStrike" spc="-1" dirty="0">
                <a:solidFill>
                  <a:schemeClr val="dk1"/>
                </a:solidFill>
                <a:latin typeface="Times New Roman"/>
                <a:ea typeface="ＭＳ Ｐゴシック"/>
              </a:rPr>
              <a:t> for enhanced development efficiency and component-based architecture.</a:t>
            </a:r>
            <a:endParaRPr lang="en-IN" sz="1400" b="0" strike="noStrike" spc="-1" dirty="0">
              <a:solidFill>
                <a:srgbClr val="000000"/>
              </a:solidFill>
              <a:latin typeface="Arial"/>
            </a:endParaRPr>
          </a:p>
          <a:p>
            <a:pPr marL="343080" indent="-343080" defTabSz="457200">
              <a:lnSpc>
                <a:spcPct val="100000"/>
              </a:lnSpc>
              <a:buClr>
                <a:srgbClr val="000000"/>
              </a:buClr>
              <a:buFont typeface="Calibri"/>
              <a:buAutoNum type="arabicPeriod"/>
            </a:pPr>
            <a:r>
              <a:rPr lang="en-US" sz="1400" b="1" u="sng" strike="noStrike" spc="-1" dirty="0">
                <a:solidFill>
                  <a:schemeClr val="dk1"/>
                </a:solidFill>
                <a:uFillTx/>
                <a:latin typeface="Times New Roman"/>
                <a:ea typeface="ＭＳ Ｐゴシック"/>
              </a:rPr>
              <a:t>Backend Development:</a:t>
            </a:r>
            <a:r>
              <a:rPr lang="en-US" sz="1400" b="1" strike="noStrike" spc="-1" dirty="0">
                <a:solidFill>
                  <a:schemeClr val="dk1"/>
                </a:solidFill>
                <a:latin typeface="Times New Roman"/>
                <a:ea typeface="ＭＳ Ｐゴシック"/>
              </a:rPr>
              <a:t>	</a:t>
            </a:r>
            <a:endParaRPr lang="en-IN" sz="1400" b="0" strike="noStrike" spc="-1" dirty="0">
              <a:solidFill>
                <a:srgbClr val="000000"/>
              </a:solidFill>
              <a:latin typeface="Arial"/>
            </a:endParaRPr>
          </a:p>
          <a:p>
            <a:pPr marL="800280" lvl="1" indent="-343080" defTabSz="457200">
              <a:lnSpc>
                <a:spcPct val="100000"/>
              </a:lnSpc>
              <a:buClr>
                <a:srgbClr val="000000"/>
              </a:buClr>
              <a:buFont typeface="Wingdings" charset="2"/>
              <a:buChar char=""/>
            </a:pPr>
            <a:r>
              <a:rPr lang="en-US" sz="1400" b="1" u="sng" strike="noStrike" spc="-1" dirty="0">
                <a:solidFill>
                  <a:schemeClr val="dk1"/>
                </a:solidFill>
                <a:uFillTx/>
                <a:latin typeface="Times New Roman"/>
                <a:ea typeface="ＭＳ Ｐゴシック"/>
              </a:rPr>
              <a:t>API Design</a:t>
            </a:r>
            <a:r>
              <a:rPr lang="en-US" sz="1400" b="0" strike="noStrike" spc="-1" dirty="0">
                <a:solidFill>
                  <a:schemeClr val="dk1"/>
                </a:solidFill>
                <a:latin typeface="Times New Roman"/>
                <a:ea typeface="ＭＳ Ｐゴシック"/>
              </a:rPr>
              <a:t>: Defining </a:t>
            </a:r>
            <a:r>
              <a:rPr lang="en-US" sz="1400" b="1" strike="noStrike" spc="-1" dirty="0">
                <a:solidFill>
                  <a:schemeClr val="dk1"/>
                </a:solidFill>
                <a:latin typeface="Times New Roman"/>
                <a:ea typeface="ＭＳ Ｐゴシック"/>
              </a:rPr>
              <a:t>REST</a:t>
            </a:r>
            <a:r>
              <a:rPr lang="en-US" sz="1400" b="0" strike="noStrike" spc="-1" dirty="0">
                <a:solidFill>
                  <a:schemeClr val="dk1"/>
                </a:solidFill>
                <a:latin typeface="Times New Roman"/>
                <a:ea typeface="ＭＳ Ｐゴシック"/>
              </a:rPr>
              <a:t>ful APIs to handle user interactions, personality test submissions, career recommendations, and connections to mentors and libraries.</a:t>
            </a:r>
            <a:endParaRPr lang="en-IN" sz="1400" b="0" strike="noStrike" spc="-1" dirty="0">
              <a:solidFill>
                <a:srgbClr val="000000"/>
              </a:solidFill>
              <a:latin typeface="Arial"/>
            </a:endParaRPr>
          </a:p>
          <a:p>
            <a:pPr marL="800280" lvl="1" indent="-343080" defTabSz="457200">
              <a:lnSpc>
                <a:spcPct val="100000"/>
              </a:lnSpc>
              <a:buClr>
                <a:srgbClr val="000000"/>
              </a:buClr>
              <a:buFont typeface="Wingdings" charset="2"/>
              <a:buChar char=""/>
            </a:pPr>
            <a:r>
              <a:rPr lang="en-US" sz="1400" b="1" u="sng" strike="noStrike" spc="-1" dirty="0">
                <a:solidFill>
                  <a:schemeClr val="dk1"/>
                </a:solidFill>
                <a:uFillTx/>
                <a:latin typeface="Times New Roman"/>
                <a:ea typeface="ＭＳ Ｐゴシック"/>
              </a:rPr>
              <a:t>Database integration</a:t>
            </a:r>
            <a:r>
              <a:rPr lang="en-US" sz="1400" b="0" strike="noStrike" spc="-1" dirty="0">
                <a:solidFill>
                  <a:schemeClr val="dk1"/>
                </a:solidFill>
                <a:latin typeface="Times New Roman"/>
                <a:ea typeface="ＭＳ Ｐゴシック"/>
              </a:rPr>
              <a:t>: We would implement a suitable database (e.g., </a:t>
            </a:r>
            <a:r>
              <a:rPr lang="en-US" sz="1400" b="1" strike="noStrike" spc="-1" dirty="0">
                <a:solidFill>
                  <a:schemeClr val="dk1"/>
                </a:solidFill>
                <a:latin typeface="Times New Roman"/>
                <a:ea typeface="ＭＳ Ｐゴシック"/>
              </a:rPr>
              <a:t>MySQL</a:t>
            </a:r>
            <a:r>
              <a:rPr lang="en-US" sz="1400" b="0" strike="noStrike" spc="-1" dirty="0">
                <a:solidFill>
                  <a:schemeClr val="dk1"/>
                </a:solidFill>
                <a:latin typeface="Times New Roman"/>
                <a:ea typeface="ＭＳ Ｐゴシック"/>
              </a:rPr>
              <a:t>, </a:t>
            </a:r>
            <a:r>
              <a:rPr lang="en-US" sz="1400" b="1" strike="noStrike" spc="-1" dirty="0">
                <a:solidFill>
                  <a:schemeClr val="dk1"/>
                </a:solidFill>
                <a:latin typeface="Times New Roman"/>
                <a:ea typeface="ＭＳ Ｐゴシック"/>
              </a:rPr>
              <a:t>PostgreSQL</a:t>
            </a:r>
            <a:r>
              <a:rPr lang="en-US" sz="1400" b="0" strike="noStrike" spc="-1" dirty="0">
                <a:solidFill>
                  <a:schemeClr val="dk1"/>
                </a:solidFill>
                <a:latin typeface="Times New Roman"/>
                <a:ea typeface="ＭＳ Ｐゴシック"/>
              </a:rPr>
              <a:t>) to store user data, test results, and recommendation history. Also we will be using </a:t>
            </a:r>
            <a:r>
              <a:rPr lang="en-US" sz="1400" b="1" strike="noStrike" spc="-1" dirty="0">
                <a:solidFill>
                  <a:schemeClr val="dk1"/>
                </a:solidFill>
                <a:latin typeface="Times New Roman"/>
                <a:ea typeface="ＭＳ Ｐゴシック"/>
              </a:rPr>
              <a:t>Firebase</a:t>
            </a:r>
            <a:r>
              <a:rPr lang="en-US" sz="1400" b="0" strike="noStrike" spc="-1" dirty="0">
                <a:solidFill>
                  <a:schemeClr val="dk1"/>
                </a:solidFill>
                <a:latin typeface="Times New Roman"/>
                <a:ea typeface="ＭＳ Ｐゴシック"/>
              </a:rPr>
              <a:t> for authentication, hosting and performance monitoring.</a:t>
            </a:r>
            <a:endParaRPr lang="en-IN" sz="1400" b="0" strike="noStrike" spc="-1" dirty="0">
              <a:solidFill>
                <a:srgbClr val="000000"/>
              </a:solidFill>
              <a:latin typeface="Arial"/>
            </a:endParaRPr>
          </a:p>
          <a:p>
            <a:pPr marL="800280" lvl="1" indent="-343080" defTabSz="457200">
              <a:lnSpc>
                <a:spcPct val="100000"/>
              </a:lnSpc>
              <a:buClr>
                <a:srgbClr val="000000"/>
              </a:buClr>
              <a:buFont typeface="Wingdings" charset="2"/>
              <a:buChar char=""/>
            </a:pPr>
            <a:endParaRPr lang="en-IN" sz="1400" b="0" strike="noStrike" spc="-1" dirty="0">
              <a:solidFill>
                <a:srgbClr val="000000"/>
              </a:solidFill>
              <a:latin typeface="Arial"/>
            </a:endParaRPr>
          </a:p>
          <a:p>
            <a:pPr defTabSz="457200">
              <a:lnSpc>
                <a:spcPct val="100000"/>
              </a:lnSpc>
            </a:pPr>
            <a:endParaRPr lang="en-IN" sz="1400" b="0" strike="noStrike" spc="-1" dirty="0">
              <a:solidFill>
                <a:srgbClr val="000000"/>
              </a:solidFill>
              <a:latin typeface="Arial"/>
            </a:endParaRPr>
          </a:p>
        </p:txBody>
      </p:sp>
      <p:sp>
        <p:nvSpPr>
          <p:cNvPr id="97" name="Oval 36"/>
          <p:cNvSpPr/>
          <p:nvPr/>
        </p:nvSpPr>
        <p:spPr>
          <a:xfrm>
            <a:off x="141480" y="106920"/>
            <a:ext cx="2589840" cy="807120"/>
          </a:xfrm>
          <a:prstGeom prst="ellipse">
            <a:avLst/>
          </a:prstGeom>
          <a:solidFill>
            <a:srgbClr val="FFFFFF"/>
          </a:solidFill>
          <a:ln>
            <a:solidFill>
              <a:srgbClr val="8064A2"/>
            </a:solidFill>
            <a:round/>
          </a:ln>
        </p:spPr>
        <p:style>
          <a:lnRef idx="2">
            <a:schemeClr val="accent4"/>
          </a:lnRef>
          <a:fillRef idx="1">
            <a:schemeClr val="lt1"/>
          </a:fillRef>
          <a:effectRef idx="0">
            <a:schemeClr val="accent4"/>
          </a:effectRef>
          <a:fontRef idx="minor"/>
        </p:style>
        <p:txBody>
          <a:bodyPr lIns="90000" tIns="45000" rIns="90000" bIns="45000" anchor="ctr">
            <a:noAutofit/>
          </a:bodyPr>
          <a:lstStyle/>
          <a:p>
            <a:pPr algn="ctr" defTabSz="457200">
              <a:lnSpc>
                <a:spcPct val="100000"/>
              </a:lnSpc>
            </a:pPr>
            <a:r>
              <a:rPr lang="en-US" sz="1800" b="0" strike="noStrike" spc="-1">
                <a:solidFill>
                  <a:schemeClr val="dk1"/>
                </a:solidFill>
                <a:latin typeface="Bodoni MT Black"/>
                <a:ea typeface="ＭＳ Ｐゴシック"/>
              </a:rPr>
              <a:t>InnoVenturee</a:t>
            </a:r>
            <a:endParaRPr lang="en-IN" sz="1800" b="0" strike="noStrike" spc="-1">
              <a:solidFill>
                <a:srgbClr val="000000"/>
              </a:solidFill>
              <a:latin typeface="Arial"/>
            </a:endParaRPr>
          </a:p>
        </p:txBody>
      </p:sp>
      <p:pic>
        <p:nvPicPr>
          <p:cNvPr id="98" name="Picture 97"/>
          <p:cNvPicPr/>
          <p:nvPr/>
        </p:nvPicPr>
        <p:blipFill>
          <a:blip r:embed="rId6"/>
          <a:srcRect t="231" b="7"/>
          <a:stretch/>
        </p:blipFill>
        <p:spPr>
          <a:xfrm>
            <a:off x="3125520" y="2160000"/>
            <a:ext cx="1914480" cy="4111920"/>
          </a:xfrm>
          <a:prstGeom prst="rect">
            <a:avLst/>
          </a:prstGeom>
          <a:ln w="0">
            <a:noFill/>
          </a:ln>
        </p:spPr>
      </p:pic>
      <p:pic>
        <p:nvPicPr>
          <p:cNvPr id="99" name="Picture 98"/>
          <p:cNvPicPr/>
          <p:nvPr/>
        </p:nvPicPr>
        <p:blipFill>
          <a:blip r:embed="rId7"/>
          <a:stretch/>
        </p:blipFill>
        <p:spPr>
          <a:xfrm>
            <a:off x="720000" y="2160000"/>
            <a:ext cx="1980000" cy="4140000"/>
          </a:xfrm>
          <a:prstGeom prst="rect">
            <a:avLst/>
          </a:prstGeom>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Rectangle 9"/>
          <p:cNvSpPr/>
          <p:nvPr/>
        </p:nvSpPr>
        <p:spPr>
          <a:xfrm>
            <a:off x="0" y="6354720"/>
            <a:ext cx="12191760" cy="502920"/>
          </a:xfrm>
          <a:prstGeom prst="rect">
            <a:avLst/>
          </a:prstGeom>
          <a:solidFill>
            <a:srgbClr val="0070C0"/>
          </a:solidFill>
          <a:ln w="9525">
            <a:noFill/>
          </a:ln>
          <a:effectLst>
            <a:outerShdw dist="23040" dir="5400000" rotWithShape="0">
              <a:srgbClr val="808080">
                <a:alpha val="35000"/>
              </a:srgbClr>
            </a:outerShdw>
          </a:effectLst>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457200">
              <a:lnSpc>
                <a:spcPct val="100000"/>
              </a:lnSpc>
              <a:tabLst>
                <a:tab pos="0" algn="l"/>
              </a:tabLst>
            </a:pPr>
            <a:endParaRPr lang="en-US" sz="1800" b="0" strike="noStrike" spc="-1">
              <a:solidFill>
                <a:srgbClr val="953735"/>
              </a:solidFill>
              <a:latin typeface="Calibri"/>
              <a:ea typeface="ＭＳ Ｐゴシック"/>
            </a:endParaRPr>
          </a:p>
        </p:txBody>
      </p:sp>
      <p:sp>
        <p:nvSpPr>
          <p:cNvPr id="101" name="PlaceHolder 1"/>
          <p:cNvSpPr>
            <a:spLocks noGrp="1"/>
          </p:cNvSpPr>
          <p:nvPr>
            <p:ph type="title"/>
          </p:nvPr>
        </p:nvSpPr>
        <p:spPr>
          <a:xfrm>
            <a:off x="767880" y="-6768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3600" b="1" strike="noStrike" spc="-1" dirty="0">
                <a:solidFill>
                  <a:schemeClr val="dk1"/>
                </a:solidFill>
                <a:latin typeface="Times New Roman"/>
                <a:ea typeface="ＭＳ Ｐゴシック"/>
              </a:rPr>
              <a:t>FEASIBILITY AND VIABILITY</a:t>
            </a:r>
            <a:endParaRPr lang="en-US" sz="3600" b="0" strike="noStrike" spc="-1" dirty="0">
              <a:solidFill>
                <a:schemeClr val="dk1"/>
              </a:solidFill>
              <a:latin typeface="Calibri"/>
            </a:endParaRPr>
          </a:p>
        </p:txBody>
      </p:sp>
      <p:sp>
        <p:nvSpPr>
          <p:cNvPr id="102" name="PlaceHolder 2"/>
          <p:cNvSpPr>
            <a:spLocks noGrp="1"/>
          </p:cNvSpPr>
          <p:nvPr>
            <p:ph type="sldNum" idx="41"/>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tabLst>
                <a:tab pos="0" algn="l"/>
              </a:tabLst>
              <a:defRPr lang="en-US" sz="1200" b="1" strike="noStrike" spc="-1">
                <a:solidFill>
                  <a:srgbClr val="FFFFFF"/>
                </a:solidFill>
                <a:latin typeface="TradeGothic"/>
                <a:ea typeface="ＭＳ Ｐゴシック"/>
              </a:defRPr>
            </a:lvl1pPr>
          </a:lstStyle>
          <a:p>
            <a:pPr indent="0" algn="r" defTabSz="457200">
              <a:lnSpc>
                <a:spcPct val="100000"/>
              </a:lnSpc>
              <a:buNone/>
              <a:tabLst>
                <a:tab pos="0" algn="l"/>
              </a:tabLst>
            </a:pPr>
            <a:fld id="{E81C49F3-31EA-4FE3-81D8-45A7B8A5D617}" type="slidenum">
              <a:rPr lang="en-US" sz="1200" b="1" strike="noStrike" spc="-1">
                <a:solidFill>
                  <a:srgbClr val="FFFFFF"/>
                </a:solidFill>
                <a:latin typeface="TradeGothic"/>
                <a:ea typeface="ＭＳ Ｐゴシック"/>
              </a:rPr>
              <a:t>4</a:t>
            </a:fld>
            <a:endParaRPr lang="en-IN" sz="1200" b="0" strike="noStrike" spc="-1">
              <a:solidFill>
                <a:srgbClr val="000000"/>
              </a:solidFill>
              <a:latin typeface="Times New Roman"/>
            </a:endParaRPr>
          </a:p>
        </p:txBody>
      </p:sp>
      <p:sp>
        <p:nvSpPr>
          <p:cNvPr id="103" name="PlaceHolder 3"/>
          <p:cNvSpPr>
            <a:spLocks noGrp="1"/>
          </p:cNvSpPr>
          <p:nvPr>
            <p:ph type="ftr" idx="42"/>
          </p:nvPr>
        </p:nvSpPr>
        <p:spPr>
          <a:xfrm>
            <a:off x="4648320" y="6356520"/>
            <a:ext cx="3203640" cy="364680"/>
          </a:xfrm>
          <a:prstGeom prst="rect">
            <a:avLst/>
          </a:prstGeom>
          <a:noFill/>
          <a:ln w="0">
            <a:noFill/>
          </a:ln>
        </p:spPr>
        <p:txBody>
          <a:bodyPr lIns="91440" tIns="45720" rIns="91440" bIns="45720" anchor="ctr">
            <a:noAutofit/>
          </a:bodyPr>
          <a:lstStyle>
            <a:lvl1pPr indent="0" algn="ctr" defTabSz="457200">
              <a:lnSpc>
                <a:spcPct val="100000"/>
              </a:lnSpc>
              <a:buNone/>
              <a:tabLst>
                <a:tab pos="0" algn="l"/>
              </a:tabLst>
              <a:defRPr lang="en-US" sz="1200" b="0" strike="noStrike" spc="-1">
                <a:solidFill>
                  <a:srgbClr val="FFFFFF"/>
                </a:solidFill>
                <a:latin typeface="TradeGothic"/>
              </a:defRPr>
            </a:lvl1pPr>
          </a:lstStyle>
          <a:p>
            <a:pPr indent="0" algn="ctr" defTabSz="457200">
              <a:lnSpc>
                <a:spcPct val="100000"/>
              </a:lnSpc>
              <a:buNone/>
              <a:tabLst>
                <a:tab pos="0" algn="l"/>
              </a:tabLst>
            </a:pPr>
            <a:r>
              <a:rPr lang="en-US" sz="1200" b="0" strike="noStrike" spc="-1">
                <a:solidFill>
                  <a:srgbClr val="FFFFFF"/>
                </a:solidFill>
                <a:latin typeface="TradeGothic"/>
              </a:rPr>
              <a:t>@SIH Idea submission</a:t>
            </a:r>
            <a:endParaRPr lang="en-IN" sz="1200" b="0" strike="noStrike" spc="-1">
              <a:solidFill>
                <a:srgbClr val="000000"/>
              </a:solidFill>
              <a:latin typeface="Times New Roman"/>
            </a:endParaRPr>
          </a:p>
        </p:txBody>
      </p:sp>
      <p:pic>
        <p:nvPicPr>
          <p:cNvPr id="104" name="Google Shape;93;p2"/>
          <p:cNvPicPr/>
          <p:nvPr/>
        </p:nvPicPr>
        <p:blipFill>
          <a:blip r:embed="rId3"/>
          <a:stretch/>
        </p:blipFill>
        <p:spPr>
          <a:xfrm>
            <a:off x="9803880" y="81360"/>
            <a:ext cx="2246040" cy="1148760"/>
          </a:xfrm>
          <a:prstGeom prst="rect">
            <a:avLst/>
          </a:prstGeom>
          <a:ln w="0">
            <a:noFill/>
          </a:ln>
        </p:spPr>
      </p:pic>
      <p:sp>
        <p:nvSpPr>
          <p:cNvPr id="108" name="Oval 25"/>
          <p:cNvSpPr/>
          <p:nvPr/>
        </p:nvSpPr>
        <p:spPr>
          <a:xfrm>
            <a:off x="114480" y="62640"/>
            <a:ext cx="2589840" cy="807120"/>
          </a:xfrm>
          <a:prstGeom prst="ellipse">
            <a:avLst/>
          </a:prstGeom>
          <a:solidFill>
            <a:srgbClr val="FFFFFF"/>
          </a:solidFill>
          <a:ln>
            <a:solidFill>
              <a:srgbClr val="8064A2"/>
            </a:solidFill>
            <a:round/>
          </a:ln>
        </p:spPr>
        <p:style>
          <a:lnRef idx="2">
            <a:schemeClr val="accent4"/>
          </a:lnRef>
          <a:fillRef idx="1">
            <a:schemeClr val="lt1"/>
          </a:fillRef>
          <a:effectRef idx="0">
            <a:schemeClr val="accent4"/>
          </a:effectRef>
          <a:fontRef idx="minor"/>
        </p:style>
        <p:txBody>
          <a:bodyPr lIns="90000" tIns="45000" rIns="90000" bIns="45000" anchor="ctr">
            <a:noAutofit/>
          </a:bodyPr>
          <a:lstStyle/>
          <a:p>
            <a:pPr algn="ctr" defTabSz="457200">
              <a:lnSpc>
                <a:spcPct val="100000"/>
              </a:lnSpc>
            </a:pPr>
            <a:r>
              <a:rPr lang="en-US" sz="1800" b="0" strike="noStrike" spc="-1">
                <a:solidFill>
                  <a:schemeClr val="dk1"/>
                </a:solidFill>
                <a:latin typeface="Bodoni MT Black"/>
                <a:ea typeface="ＭＳ Ｐゴシック"/>
              </a:rPr>
              <a:t>InnoVenturee</a:t>
            </a:r>
            <a:endParaRPr lang="en-IN" sz="1800" b="0" strike="noStrike" spc="-1">
              <a:solidFill>
                <a:srgbClr val="000000"/>
              </a:solidFill>
              <a:latin typeface="Arial"/>
            </a:endParaRPr>
          </a:p>
        </p:txBody>
      </p:sp>
      <p:graphicFrame>
        <p:nvGraphicFramePr>
          <p:cNvPr id="2" name="Diagram 1">
            <a:extLst>
              <a:ext uri="{FF2B5EF4-FFF2-40B4-BE49-F238E27FC236}">
                <a16:creationId xmlns:a16="http://schemas.microsoft.com/office/drawing/2014/main" id="{7567D515-32D9-A959-52E2-42C771E8F5E7}"/>
              </a:ext>
            </a:extLst>
          </p:cNvPr>
          <p:cNvGraphicFramePr/>
          <p:nvPr>
            <p:extLst>
              <p:ext uri="{D42A27DB-BD31-4B8C-83A1-F6EECF244321}">
                <p14:modId xmlns:p14="http://schemas.microsoft.com/office/powerpoint/2010/main" val="2378188400"/>
              </p:ext>
            </p:extLst>
          </p:nvPr>
        </p:nvGraphicFramePr>
        <p:xfrm>
          <a:off x="0" y="723899"/>
          <a:ext cx="12192000" cy="613374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Rectangle 9"/>
          <p:cNvSpPr/>
          <p:nvPr/>
        </p:nvSpPr>
        <p:spPr>
          <a:xfrm>
            <a:off x="0" y="6354720"/>
            <a:ext cx="12191760" cy="502920"/>
          </a:xfrm>
          <a:prstGeom prst="rect">
            <a:avLst/>
          </a:prstGeom>
          <a:solidFill>
            <a:srgbClr val="0070C0"/>
          </a:solidFill>
          <a:ln w="9525">
            <a:noFill/>
          </a:ln>
          <a:effectLst>
            <a:outerShdw dist="23040" dir="5400000" rotWithShape="0">
              <a:srgbClr val="808080">
                <a:alpha val="35000"/>
              </a:srgbClr>
            </a:outerShdw>
          </a:effectLst>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457200">
              <a:lnSpc>
                <a:spcPct val="100000"/>
              </a:lnSpc>
              <a:tabLst>
                <a:tab pos="0" algn="l"/>
              </a:tabLst>
            </a:pPr>
            <a:endParaRPr lang="en-US" sz="1800" b="0" strike="noStrike" spc="-1">
              <a:solidFill>
                <a:srgbClr val="953735"/>
              </a:solidFill>
              <a:latin typeface="Calibri"/>
              <a:ea typeface="ＭＳ Ｐゴシック"/>
            </a:endParaRPr>
          </a:p>
        </p:txBody>
      </p:sp>
      <p:sp>
        <p:nvSpPr>
          <p:cNvPr id="110" name="PlaceHolder 1"/>
          <p:cNvSpPr>
            <a:spLocks noGrp="1"/>
          </p:cNvSpPr>
          <p:nvPr>
            <p:ph type="title"/>
          </p:nvPr>
        </p:nvSpPr>
        <p:spPr>
          <a:xfrm>
            <a:off x="609480" y="-4752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3600" b="1" strike="noStrike" spc="-1">
                <a:solidFill>
                  <a:schemeClr val="dk1"/>
                </a:solidFill>
                <a:latin typeface="Times New Roman"/>
                <a:ea typeface="ＭＳ Ｐゴシック"/>
              </a:rPr>
              <a:t>IMPACT AND BENEFITS</a:t>
            </a:r>
            <a:endParaRPr lang="en-US" sz="3600" b="0" strike="noStrike" spc="-1">
              <a:solidFill>
                <a:schemeClr val="dk1"/>
              </a:solidFill>
              <a:latin typeface="Calibri"/>
            </a:endParaRPr>
          </a:p>
        </p:txBody>
      </p:sp>
      <p:sp>
        <p:nvSpPr>
          <p:cNvPr id="111" name="PlaceHolder 2"/>
          <p:cNvSpPr>
            <a:spLocks noGrp="1"/>
          </p:cNvSpPr>
          <p:nvPr>
            <p:ph type="sldNum" idx="43"/>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tabLst>
                <a:tab pos="0" algn="l"/>
              </a:tabLst>
              <a:defRPr lang="en-US" sz="1200" b="1" strike="noStrike" spc="-1">
                <a:solidFill>
                  <a:srgbClr val="FFFFFF"/>
                </a:solidFill>
                <a:latin typeface="TradeGothic"/>
                <a:ea typeface="ＭＳ Ｐゴシック"/>
              </a:defRPr>
            </a:lvl1pPr>
          </a:lstStyle>
          <a:p>
            <a:pPr indent="0" algn="r" defTabSz="457200">
              <a:lnSpc>
                <a:spcPct val="100000"/>
              </a:lnSpc>
              <a:buNone/>
              <a:tabLst>
                <a:tab pos="0" algn="l"/>
              </a:tabLst>
            </a:pPr>
            <a:fld id="{04F09780-494E-4ABD-B4B7-8F62F768F83B}" type="slidenum">
              <a:rPr lang="en-US" sz="1200" b="1" strike="noStrike" spc="-1">
                <a:solidFill>
                  <a:srgbClr val="FFFFFF"/>
                </a:solidFill>
                <a:latin typeface="TradeGothic"/>
                <a:ea typeface="ＭＳ Ｐゴシック"/>
              </a:rPr>
              <a:t>5</a:t>
            </a:fld>
            <a:endParaRPr lang="en-IN" sz="1200" b="0" strike="noStrike" spc="-1">
              <a:solidFill>
                <a:srgbClr val="000000"/>
              </a:solidFill>
              <a:latin typeface="Times New Roman"/>
            </a:endParaRPr>
          </a:p>
        </p:txBody>
      </p:sp>
      <p:sp>
        <p:nvSpPr>
          <p:cNvPr id="112" name="PlaceHolder 3"/>
          <p:cNvSpPr>
            <a:spLocks noGrp="1"/>
          </p:cNvSpPr>
          <p:nvPr>
            <p:ph type="ftr" idx="44"/>
          </p:nvPr>
        </p:nvSpPr>
        <p:spPr>
          <a:xfrm>
            <a:off x="4648320" y="6356520"/>
            <a:ext cx="3203640" cy="364680"/>
          </a:xfrm>
          <a:prstGeom prst="rect">
            <a:avLst/>
          </a:prstGeom>
          <a:noFill/>
          <a:ln w="0">
            <a:noFill/>
          </a:ln>
        </p:spPr>
        <p:txBody>
          <a:bodyPr lIns="91440" tIns="45720" rIns="91440" bIns="45720" anchor="ctr">
            <a:noAutofit/>
          </a:bodyPr>
          <a:lstStyle>
            <a:lvl1pPr indent="0" algn="ctr" defTabSz="457200">
              <a:lnSpc>
                <a:spcPct val="100000"/>
              </a:lnSpc>
              <a:buNone/>
              <a:tabLst>
                <a:tab pos="0" algn="l"/>
              </a:tabLst>
              <a:defRPr lang="en-US" sz="1200" b="0" strike="noStrike" spc="-1">
                <a:solidFill>
                  <a:srgbClr val="FFFFFF"/>
                </a:solidFill>
                <a:latin typeface="TradeGothic"/>
              </a:defRPr>
            </a:lvl1pPr>
          </a:lstStyle>
          <a:p>
            <a:pPr indent="0" algn="ctr" defTabSz="457200">
              <a:lnSpc>
                <a:spcPct val="100000"/>
              </a:lnSpc>
              <a:buNone/>
              <a:tabLst>
                <a:tab pos="0" algn="l"/>
              </a:tabLst>
            </a:pPr>
            <a:r>
              <a:rPr lang="en-US" sz="1200" b="0" strike="noStrike" spc="-1">
                <a:solidFill>
                  <a:srgbClr val="FFFFFF"/>
                </a:solidFill>
                <a:latin typeface="TradeGothic"/>
              </a:rPr>
              <a:t>@SIH Idea submission</a:t>
            </a:r>
            <a:endParaRPr lang="en-IN" sz="1200" b="0" strike="noStrike" spc="-1">
              <a:solidFill>
                <a:srgbClr val="000000"/>
              </a:solidFill>
              <a:latin typeface="Times New Roman"/>
            </a:endParaRPr>
          </a:p>
        </p:txBody>
      </p:sp>
      <p:pic>
        <p:nvPicPr>
          <p:cNvPr id="113" name="Google Shape;93;p2"/>
          <p:cNvPicPr/>
          <p:nvPr/>
        </p:nvPicPr>
        <p:blipFill>
          <a:blip r:embed="rId3"/>
          <a:stretch/>
        </p:blipFill>
        <p:spPr>
          <a:xfrm>
            <a:off x="9945720" y="-19593"/>
            <a:ext cx="2246040" cy="1148760"/>
          </a:xfrm>
          <a:prstGeom prst="rect">
            <a:avLst/>
          </a:prstGeom>
          <a:ln w="0">
            <a:noFill/>
          </a:ln>
        </p:spPr>
      </p:pic>
      <p:sp>
        <p:nvSpPr>
          <p:cNvPr id="114" name="Oval 1"/>
          <p:cNvSpPr/>
          <p:nvPr/>
        </p:nvSpPr>
        <p:spPr>
          <a:xfrm>
            <a:off x="141480" y="106920"/>
            <a:ext cx="2589840" cy="807120"/>
          </a:xfrm>
          <a:prstGeom prst="ellipse">
            <a:avLst/>
          </a:prstGeom>
          <a:solidFill>
            <a:srgbClr val="FFFFFF"/>
          </a:solidFill>
          <a:ln>
            <a:solidFill>
              <a:srgbClr val="8064A2"/>
            </a:solidFill>
            <a:round/>
          </a:ln>
        </p:spPr>
        <p:style>
          <a:lnRef idx="2">
            <a:schemeClr val="accent4"/>
          </a:lnRef>
          <a:fillRef idx="1">
            <a:schemeClr val="lt1"/>
          </a:fillRef>
          <a:effectRef idx="0">
            <a:schemeClr val="accent4"/>
          </a:effectRef>
          <a:fontRef idx="minor"/>
        </p:style>
        <p:txBody>
          <a:bodyPr lIns="90000" tIns="45000" rIns="90000" bIns="45000" anchor="ctr">
            <a:noAutofit/>
          </a:bodyPr>
          <a:lstStyle/>
          <a:p>
            <a:pPr algn="ctr" defTabSz="457200">
              <a:lnSpc>
                <a:spcPct val="100000"/>
              </a:lnSpc>
            </a:pPr>
            <a:r>
              <a:rPr lang="en-US" sz="1800" b="0" strike="noStrike" spc="-1">
                <a:solidFill>
                  <a:schemeClr val="dk1"/>
                </a:solidFill>
                <a:latin typeface="Bodoni MT Black"/>
                <a:ea typeface="ＭＳ Ｐゴシック"/>
              </a:rPr>
              <a:t>InnoVenturee</a:t>
            </a:r>
            <a:endParaRPr lang="en-IN" sz="1800" b="0" strike="noStrike" spc="-1">
              <a:solidFill>
                <a:srgbClr val="000000"/>
              </a:solidFill>
              <a:latin typeface="Arial"/>
            </a:endParaRPr>
          </a:p>
        </p:txBody>
      </p:sp>
      <p:graphicFrame>
        <p:nvGraphicFramePr>
          <p:cNvPr id="2" name="Diagram 1">
            <a:extLst>
              <a:ext uri="{FF2B5EF4-FFF2-40B4-BE49-F238E27FC236}">
                <a16:creationId xmlns:a16="http://schemas.microsoft.com/office/drawing/2014/main" id="{1B1F6F86-3D5E-112C-B0FB-E406DDA6E208}"/>
              </a:ext>
            </a:extLst>
          </p:cNvPr>
          <p:cNvGraphicFramePr/>
          <p:nvPr>
            <p:extLst>
              <p:ext uri="{D42A27DB-BD31-4B8C-83A1-F6EECF244321}">
                <p14:modId xmlns:p14="http://schemas.microsoft.com/office/powerpoint/2010/main" val="2277432654"/>
              </p:ext>
            </p:extLst>
          </p:nvPr>
        </p:nvGraphicFramePr>
        <p:xfrm>
          <a:off x="2614930" y="948087"/>
          <a:ext cx="8128000"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a:extLst>
              <a:ext uri="{FF2B5EF4-FFF2-40B4-BE49-F238E27FC236}">
                <a16:creationId xmlns:a16="http://schemas.microsoft.com/office/drawing/2014/main" id="{FCC8A566-135F-9220-C4E1-649FBF48AD33}"/>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78130" y="2057399"/>
            <a:ext cx="2743200" cy="2743200"/>
          </a:xfrm>
          <a:prstGeom prst="ellipse">
            <a:avLst/>
          </a:prstGeom>
          <a:ln w="190500" cap="rnd">
            <a:gradFill>
              <a:gsLst>
                <a:gs pos="0">
                  <a:schemeClr val="accent1">
                    <a:lumMod val="5000"/>
                    <a:lumOff val="95000"/>
                  </a:schemeClr>
                </a:gs>
                <a:gs pos="31000">
                  <a:srgbClr val="0C58E5"/>
                </a:gs>
                <a:gs pos="100000">
                  <a:schemeClr val="accent1">
                    <a:lumMod val="45000"/>
                    <a:lumOff val="55000"/>
                  </a:schemeClr>
                </a:gs>
                <a:gs pos="100000">
                  <a:schemeClr val="accent1">
                    <a:lumMod val="30000"/>
                    <a:lumOff val="70000"/>
                  </a:schemeClr>
                </a:gs>
              </a:gsLst>
              <a:lin ang="5400000" scaled="1"/>
            </a:gra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p:spPr>
      </p:pic>
      <p:sp>
        <p:nvSpPr>
          <p:cNvPr id="5" name="TextBox 4">
            <a:extLst>
              <a:ext uri="{FF2B5EF4-FFF2-40B4-BE49-F238E27FC236}">
                <a16:creationId xmlns:a16="http://schemas.microsoft.com/office/drawing/2014/main" id="{D48267BB-398F-DE43-EFC8-084E3BB6B902}"/>
              </a:ext>
            </a:extLst>
          </p:cNvPr>
          <p:cNvSpPr txBox="1"/>
          <p:nvPr/>
        </p:nvSpPr>
        <p:spPr>
          <a:xfrm>
            <a:off x="2834640" y="1223488"/>
            <a:ext cx="373380"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A</a:t>
            </a:r>
          </a:p>
        </p:txBody>
      </p:sp>
      <p:sp>
        <p:nvSpPr>
          <p:cNvPr id="6" name="TextBox 5">
            <a:extLst>
              <a:ext uri="{FF2B5EF4-FFF2-40B4-BE49-F238E27FC236}">
                <a16:creationId xmlns:a16="http://schemas.microsoft.com/office/drawing/2014/main" id="{24B74C64-DE5D-804F-0D8F-C8C30C81D41F}"/>
              </a:ext>
            </a:extLst>
          </p:cNvPr>
          <p:cNvSpPr txBox="1"/>
          <p:nvPr/>
        </p:nvSpPr>
        <p:spPr>
          <a:xfrm>
            <a:off x="3611880" y="3472754"/>
            <a:ext cx="358140"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B</a:t>
            </a:r>
          </a:p>
        </p:txBody>
      </p:sp>
      <p:sp>
        <p:nvSpPr>
          <p:cNvPr id="7" name="TextBox 6">
            <a:extLst>
              <a:ext uri="{FF2B5EF4-FFF2-40B4-BE49-F238E27FC236}">
                <a16:creationId xmlns:a16="http://schemas.microsoft.com/office/drawing/2014/main" id="{E195B0E4-FDE2-61EE-E4F2-83527872F958}"/>
              </a:ext>
            </a:extLst>
          </p:cNvPr>
          <p:cNvSpPr txBox="1"/>
          <p:nvPr/>
        </p:nvSpPr>
        <p:spPr>
          <a:xfrm>
            <a:off x="3293110" y="1982105"/>
            <a:ext cx="296545"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1</a:t>
            </a:r>
          </a:p>
        </p:txBody>
      </p:sp>
      <p:sp>
        <p:nvSpPr>
          <p:cNvPr id="8" name="TextBox 7">
            <a:extLst>
              <a:ext uri="{FF2B5EF4-FFF2-40B4-BE49-F238E27FC236}">
                <a16:creationId xmlns:a16="http://schemas.microsoft.com/office/drawing/2014/main" id="{298139DA-5736-2A55-153D-419D66D48CD1}"/>
              </a:ext>
            </a:extLst>
          </p:cNvPr>
          <p:cNvSpPr txBox="1"/>
          <p:nvPr/>
        </p:nvSpPr>
        <p:spPr>
          <a:xfrm>
            <a:off x="3556635" y="2727347"/>
            <a:ext cx="296545"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2</a:t>
            </a:r>
          </a:p>
        </p:txBody>
      </p:sp>
      <p:sp>
        <p:nvSpPr>
          <p:cNvPr id="9" name="TextBox 8">
            <a:extLst>
              <a:ext uri="{FF2B5EF4-FFF2-40B4-BE49-F238E27FC236}">
                <a16:creationId xmlns:a16="http://schemas.microsoft.com/office/drawing/2014/main" id="{C3E48DAB-CD1A-F8F2-FA54-A3747D08B312}"/>
              </a:ext>
            </a:extLst>
          </p:cNvPr>
          <p:cNvSpPr txBox="1"/>
          <p:nvPr/>
        </p:nvSpPr>
        <p:spPr>
          <a:xfrm>
            <a:off x="3556635" y="4203792"/>
            <a:ext cx="296545"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1</a:t>
            </a:r>
          </a:p>
        </p:txBody>
      </p:sp>
      <p:sp>
        <p:nvSpPr>
          <p:cNvPr id="10" name="TextBox 9">
            <a:extLst>
              <a:ext uri="{FF2B5EF4-FFF2-40B4-BE49-F238E27FC236}">
                <a16:creationId xmlns:a16="http://schemas.microsoft.com/office/drawing/2014/main" id="{F116269E-D860-1E64-A8F3-A7B12EF6CE52}"/>
              </a:ext>
            </a:extLst>
          </p:cNvPr>
          <p:cNvSpPr txBox="1"/>
          <p:nvPr/>
        </p:nvSpPr>
        <p:spPr>
          <a:xfrm>
            <a:off x="3304540" y="4941964"/>
            <a:ext cx="296545"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2</a:t>
            </a:r>
          </a:p>
        </p:txBody>
      </p:sp>
      <p:sp>
        <p:nvSpPr>
          <p:cNvPr id="12" name="TextBox 11">
            <a:extLst>
              <a:ext uri="{FF2B5EF4-FFF2-40B4-BE49-F238E27FC236}">
                <a16:creationId xmlns:a16="http://schemas.microsoft.com/office/drawing/2014/main" id="{427F2251-9390-E66F-7B6E-CBFE4EF2719B}"/>
              </a:ext>
            </a:extLst>
          </p:cNvPr>
          <p:cNvSpPr txBox="1"/>
          <p:nvPr/>
        </p:nvSpPr>
        <p:spPr>
          <a:xfrm>
            <a:off x="2873057" y="5648342"/>
            <a:ext cx="296545" cy="369332"/>
          </a:xfrm>
          <a:prstGeom prst="rect">
            <a:avLst/>
          </a:prstGeom>
          <a:noFill/>
        </p:spPr>
        <p:txBody>
          <a:bodyPr wrap="square" rtlCol="0">
            <a:spAutoFit/>
          </a:bodyPr>
          <a:lstStyle/>
          <a:p>
            <a:r>
              <a:rPr lang="en-IN" dirty="0">
                <a:latin typeface="Times New Roman" panose="02020603050405020304" pitchFamily="18" charset="0"/>
                <a:cs typeface="Times New Roman" panose="02020603050405020304" pitchFamily="18" charset="0"/>
              </a:rPr>
              <a:t>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Rectangle 9"/>
          <p:cNvSpPr/>
          <p:nvPr/>
        </p:nvSpPr>
        <p:spPr>
          <a:xfrm>
            <a:off x="0" y="6354720"/>
            <a:ext cx="12191760" cy="502920"/>
          </a:xfrm>
          <a:prstGeom prst="rect">
            <a:avLst/>
          </a:prstGeom>
          <a:solidFill>
            <a:srgbClr val="0070C0"/>
          </a:solidFill>
          <a:ln w="9525">
            <a:noFill/>
          </a:ln>
          <a:effectLst>
            <a:outerShdw dist="23040" dir="5400000" rotWithShape="0">
              <a:srgbClr val="808080">
                <a:alpha val="35000"/>
              </a:srgbClr>
            </a:outerShdw>
          </a:effectLst>
        </p:spPr>
        <p:style>
          <a:lnRef idx="0">
            <a:scrgbClr r="0" g="0" b="0"/>
          </a:lnRef>
          <a:fillRef idx="0">
            <a:scrgbClr r="0" g="0" b="0"/>
          </a:fillRef>
          <a:effectRef idx="0">
            <a:scrgbClr r="0" g="0" b="0"/>
          </a:effectRef>
          <a:fontRef idx="minor"/>
        </p:style>
        <p:txBody>
          <a:bodyPr lIns="90000" tIns="45000" rIns="90000" bIns="45000" anchor="ctr">
            <a:noAutofit/>
          </a:bodyPr>
          <a:lstStyle/>
          <a:p>
            <a:pPr algn="ctr" defTabSz="457200">
              <a:lnSpc>
                <a:spcPct val="100000"/>
              </a:lnSpc>
              <a:tabLst>
                <a:tab pos="0" algn="l"/>
              </a:tabLst>
            </a:pPr>
            <a:endParaRPr lang="en-US" sz="1800" b="0" strike="noStrike" spc="-1">
              <a:solidFill>
                <a:srgbClr val="953735"/>
              </a:solidFill>
              <a:latin typeface="Calibri"/>
              <a:ea typeface="ＭＳ Ｐゴシック"/>
            </a:endParaRPr>
          </a:p>
        </p:txBody>
      </p:sp>
      <p:sp>
        <p:nvSpPr>
          <p:cNvPr id="119" name="PlaceHolder 1"/>
          <p:cNvSpPr>
            <a:spLocks noGrp="1"/>
          </p:cNvSpPr>
          <p:nvPr>
            <p:ph type="title"/>
          </p:nvPr>
        </p:nvSpPr>
        <p:spPr>
          <a:xfrm>
            <a:off x="609480" y="-47520"/>
            <a:ext cx="10972440" cy="1142640"/>
          </a:xfrm>
          <a:prstGeom prst="rect">
            <a:avLst/>
          </a:prstGeom>
          <a:noFill/>
          <a:ln w="9360">
            <a:noFill/>
          </a:ln>
        </p:spPr>
        <p:txBody>
          <a:bodyPr lIns="91440" tIns="45720" rIns="91440" bIns="45720" numCol="1" spcCol="0" anchor="ctr">
            <a:noAutofit/>
          </a:bodyPr>
          <a:lstStyle/>
          <a:p>
            <a:pPr indent="0" algn="ctr" defTabSz="457200">
              <a:lnSpc>
                <a:spcPct val="100000"/>
              </a:lnSpc>
              <a:buNone/>
            </a:pPr>
            <a:r>
              <a:rPr lang="en-US" sz="3600" b="1" strike="noStrike" spc="-1">
                <a:solidFill>
                  <a:schemeClr val="dk1"/>
                </a:solidFill>
                <a:latin typeface="Times New Roman"/>
                <a:ea typeface="ＭＳ Ｐゴシック"/>
              </a:rPr>
              <a:t>RESEARCH  AND REFERENCES</a:t>
            </a:r>
            <a:endParaRPr lang="en-US" sz="3600" b="0" strike="noStrike" spc="-1">
              <a:solidFill>
                <a:schemeClr val="dk1"/>
              </a:solidFill>
              <a:latin typeface="Calibri"/>
            </a:endParaRPr>
          </a:p>
        </p:txBody>
      </p:sp>
      <p:sp>
        <p:nvSpPr>
          <p:cNvPr id="120" name="TextBox 8"/>
          <p:cNvSpPr/>
          <p:nvPr/>
        </p:nvSpPr>
        <p:spPr>
          <a:xfrm>
            <a:off x="1285497" y="1359000"/>
            <a:ext cx="9384840" cy="5082182"/>
          </a:xfrm>
          <a:prstGeom prst="rect">
            <a:avLst/>
          </a:prstGeom>
          <a:noFill/>
          <a:ln w="9525">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343080" indent="-343080" defTabSz="457200">
              <a:lnSpc>
                <a:spcPct val="107000"/>
              </a:lnSpc>
              <a:spcAft>
                <a:spcPts val="799"/>
              </a:spcAft>
              <a:buClr>
                <a:srgbClr val="000000"/>
              </a:buClr>
              <a:buFont typeface="Wingdings" charset="2"/>
              <a:buChar char=""/>
              <a:tabLst>
                <a:tab pos="457200" algn="l"/>
              </a:tabLst>
            </a:pPr>
            <a:r>
              <a:rPr lang="en-US" sz="2400" b="0" strike="noStrike" spc="-1" dirty="0">
                <a:solidFill>
                  <a:schemeClr val="dk1"/>
                </a:solidFill>
                <a:latin typeface="Times New Roman"/>
                <a:ea typeface="Aptos"/>
              </a:rPr>
              <a:t>DETAILS / LINKS OF THE REFERENCE AND RESEARCH WORK</a:t>
            </a:r>
            <a:endParaRPr lang="en-IN" sz="2400" b="0" strike="noStrike" spc="-1" dirty="0">
              <a:solidFill>
                <a:srgbClr val="000000"/>
              </a:solidFill>
              <a:latin typeface="Arial"/>
            </a:endParaRPr>
          </a:p>
          <a:p>
            <a:pPr marL="914400" lvl="1" indent="-457200" algn="just" defTabSz="457200">
              <a:lnSpc>
                <a:spcPct val="100000"/>
              </a:lnSpc>
              <a:buClr>
                <a:srgbClr val="000000"/>
              </a:buClr>
              <a:buFont typeface="Wingdings" charset="2"/>
              <a:buChar char=""/>
              <a:tabLst>
                <a:tab pos="457200" algn="l"/>
              </a:tabLst>
            </a:pPr>
            <a:r>
              <a:rPr lang="en-US" sz="1600" b="0" strike="noStrike" spc="-1" dirty="0">
                <a:solidFill>
                  <a:srgbClr val="0000FF"/>
                </a:solidFill>
                <a:latin typeface="Times New Roman"/>
                <a:ea typeface="ＭＳ Ｐゴシック"/>
                <a:hlinkClick r:id="rId3"/>
              </a:rPr>
              <a:t>https://www.thehindu.com/education/the-role-of-artificial-intelligence-in-career-counselling/article68275874.ece</a:t>
            </a:r>
            <a:endParaRPr lang="en-IN" sz="1600" b="0" strike="noStrike" spc="-1" dirty="0">
              <a:solidFill>
                <a:srgbClr val="000000"/>
              </a:solidFill>
              <a:latin typeface="Arial"/>
            </a:endParaRPr>
          </a:p>
          <a:p>
            <a:pPr marL="914400" lvl="1" indent="-457200" algn="just" defTabSz="457200">
              <a:lnSpc>
                <a:spcPct val="100000"/>
              </a:lnSpc>
              <a:buClr>
                <a:srgbClr val="000000"/>
              </a:buClr>
              <a:buFont typeface="Wingdings" charset="2"/>
              <a:buChar char=""/>
              <a:tabLst>
                <a:tab pos="457200" algn="l"/>
              </a:tabLst>
            </a:pPr>
            <a:r>
              <a:rPr lang="en-US" sz="1600" b="0" strike="noStrike" spc="-1" dirty="0">
                <a:solidFill>
                  <a:srgbClr val="0000FF"/>
                </a:solidFill>
                <a:latin typeface="Times New Roman"/>
                <a:ea typeface="ＭＳ Ｐゴシック"/>
                <a:hlinkClick r:id="rId4"/>
              </a:rPr>
              <a:t>https://www.educationtimes.com/article/campus-beat-college-life/99734241/career-counselling-can-help-stop-student-suicides-in-india</a:t>
            </a:r>
            <a:endParaRPr lang="en-IN" sz="1600" b="0" strike="noStrike" spc="-1" dirty="0">
              <a:solidFill>
                <a:srgbClr val="000000"/>
              </a:solidFill>
              <a:latin typeface="Arial"/>
            </a:endParaRPr>
          </a:p>
          <a:p>
            <a:pPr marL="914400" lvl="1" indent="-457200" algn="just" defTabSz="457200">
              <a:lnSpc>
                <a:spcPct val="100000"/>
              </a:lnSpc>
              <a:buClr>
                <a:srgbClr val="000000"/>
              </a:buClr>
              <a:buFont typeface="Wingdings" charset="2"/>
              <a:buChar char=""/>
              <a:tabLst>
                <a:tab pos="457200" algn="l"/>
              </a:tabLst>
            </a:pPr>
            <a:r>
              <a:rPr lang="en-US" sz="1600" b="0" strike="noStrike" spc="-1" dirty="0">
                <a:solidFill>
                  <a:srgbClr val="0000FF"/>
                </a:solidFill>
                <a:latin typeface="Times New Roman"/>
                <a:ea typeface="ＭＳ Ｐゴシック"/>
                <a:hlinkClick r:id="rId5"/>
              </a:rPr>
              <a:t>https://pin.it/eFXFVh70A</a:t>
            </a:r>
            <a:endParaRPr lang="en-IN" sz="1600" b="0" strike="noStrike" spc="-1" dirty="0">
              <a:solidFill>
                <a:srgbClr val="000000"/>
              </a:solidFill>
              <a:latin typeface="Arial"/>
            </a:endParaRPr>
          </a:p>
          <a:p>
            <a:pPr marL="914400" lvl="1" indent="-457200" algn="just" defTabSz="457200">
              <a:lnSpc>
                <a:spcPct val="100000"/>
              </a:lnSpc>
              <a:buClr>
                <a:srgbClr val="000000"/>
              </a:buClr>
              <a:buFont typeface="Wingdings" charset="2"/>
              <a:buChar char=""/>
              <a:tabLst>
                <a:tab pos="457200" algn="l"/>
              </a:tabLst>
            </a:pPr>
            <a:r>
              <a:rPr lang="en-US" sz="1600" b="0" strike="noStrike" spc="-1" dirty="0">
                <a:solidFill>
                  <a:srgbClr val="0000FF"/>
                </a:solidFill>
                <a:latin typeface="Times New Roman"/>
                <a:ea typeface="ＭＳ Ｐゴシック"/>
                <a:hlinkClick r:id="rId6"/>
              </a:rPr>
              <a:t>https://www.indiatoday.in/education-today/featurephilia/story/importance-of-career-counselling-for-a-smooth-transition-in-digital-age-2546071-2024-05-31</a:t>
            </a:r>
            <a:endParaRPr lang="en-IN" sz="1600" b="0" strike="noStrike" spc="-1" dirty="0">
              <a:solidFill>
                <a:srgbClr val="000000"/>
              </a:solidFill>
              <a:latin typeface="Arial"/>
            </a:endParaRPr>
          </a:p>
          <a:p>
            <a:pPr marL="914400" lvl="1" indent="-457200" algn="just" defTabSz="457200">
              <a:lnSpc>
                <a:spcPct val="100000"/>
              </a:lnSpc>
              <a:buClr>
                <a:srgbClr val="000000"/>
              </a:buClr>
              <a:buFont typeface="Wingdings" charset="2"/>
              <a:buChar char=""/>
              <a:tabLst>
                <a:tab pos="457200" algn="l"/>
              </a:tabLst>
            </a:pPr>
            <a:r>
              <a:rPr lang="en-US" sz="1600" b="0" strike="noStrike" spc="-1" dirty="0">
                <a:solidFill>
                  <a:srgbClr val="0000FF"/>
                </a:solidFill>
                <a:latin typeface="Times New Roman"/>
                <a:ea typeface="ＭＳ Ｐゴシック"/>
                <a:hlinkClick r:id="rId7"/>
              </a:rPr>
              <a:t>https://www.linkedin.com/pulse/career-counselling-india-unlocking-success-remarkable-education/</a:t>
            </a:r>
            <a:endParaRPr lang="en-US" sz="1600" b="0" strike="noStrike" spc="-1" dirty="0">
              <a:solidFill>
                <a:srgbClr val="0000FF"/>
              </a:solidFill>
              <a:latin typeface="Times New Roman"/>
              <a:ea typeface="ＭＳ Ｐゴシック"/>
            </a:endParaRPr>
          </a:p>
          <a:p>
            <a:pPr marL="914400" lvl="1" indent="-457200" algn="just" defTabSz="457200">
              <a:lnSpc>
                <a:spcPct val="100000"/>
              </a:lnSpc>
              <a:buClr>
                <a:srgbClr val="000000"/>
              </a:buClr>
              <a:buFont typeface="Wingdings" charset="2"/>
              <a:buChar char=""/>
              <a:tabLst>
                <a:tab pos="457200" algn="l"/>
              </a:tabLst>
            </a:pPr>
            <a:r>
              <a:rPr lang="en-IN" sz="1600" b="0" strike="noStrike" spc="-1" dirty="0">
                <a:solidFill>
                  <a:srgbClr val="000000"/>
                </a:solidFill>
                <a:latin typeface="Times New Roman" panose="02020603050405020304" pitchFamily="18" charset="0"/>
                <a:cs typeface="Times New Roman" panose="02020603050405020304" pitchFamily="18" charset="0"/>
                <a:hlinkClick r:id="rId8"/>
              </a:rPr>
              <a:t>https://www.indiatoday.in/education-today/news/story/93-indian-students-aware-of-just-seven-career-options-what-are-parents-doing-wrong-1446205-2019-02-04</a:t>
            </a:r>
            <a:endParaRPr lang="en-US" sz="1600" spc="-1" dirty="0">
              <a:solidFill>
                <a:srgbClr val="0000FF"/>
              </a:solidFill>
              <a:latin typeface="Times New Roman" panose="02020603050405020304" pitchFamily="18" charset="0"/>
              <a:ea typeface="ＭＳ Ｐゴシック"/>
              <a:cs typeface="Times New Roman" panose="02020603050405020304" pitchFamily="18" charset="0"/>
            </a:endParaRPr>
          </a:p>
          <a:p>
            <a:pPr marL="914400" lvl="1" indent="-457200" algn="just" defTabSz="457200">
              <a:lnSpc>
                <a:spcPct val="100000"/>
              </a:lnSpc>
              <a:buClr>
                <a:srgbClr val="000000"/>
              </a:buClr>
              <a:buFont typeface="Wingdings" charset="2"/>
              <a:buChar char=""/>
              <a:tabLst>
                <a:tab pos="457200" algn="l"/>
              </a:tabLst>
            </a:pPr>
            <a:r>
              <a:rPr lang="en-IN" sz="1600" b="0" i="0" u="sng" dirty="0">
                <a:solidFill>
                  <a:srgbClr val="1967D2"/>
                </a:solidFill>
                <a:effectLst/>
                <a:latin typeface="Times New Roman" panose="02020603050405020304" pitchFamily="18" charset="0"/>
                <a:cs typeface="Times New Roman" panose="02020603050405020304" pitchFamily="18" charset="0"/>
                <a:hlinkClick r:id="rId9"/>
              </a:rPr>
              <a:t>https://www.hindustantimes.com/health-and-fitness/do-what-you-love-career-choices-made-early-in-life-impact-health-later/story-OOenID4pRR6oMNEKjn2UtI.html</a:t>
            </a:r>
            <a:endParaRPr lang="en-IN" sz="1600" b="0" i="0" u="sng" dirty="0">
              <a:solidFill>
                <a:srgbClr val="1967D2"/>
              </a:solidFill>
              <a:effectLst/>
              <a:latin typeface="Times New Roman" panose="02020603050405020304" pitchFamily="18" charset="0"/>
              <a:cs typeface="Times New Roman" panose="02020603050405020304" pitchFamily="18" charset="0"/>
            </a:endParaRPr>
          </a:p>
          <a:p>
            <a:pPr marL="914400" lvl="1" indent="-457200" algn="just" defTabSz="457200">
              <a:lnSpc>
                <a:spcPct val="100000"/>
              </a:lnSpc>
              <a:buClr>
                <a:srgbClr val="000000"/>
              </a:buClr>
              <a:buFont typeface="Wingdings" charset="2"/>
              <a:buChar char=""/>
              <a:tabLst>
                <a:tab pos="457200" algn="l"/>
              </a:tabLst>
            </a:pPr>
            <a:r>
              <a:rPr lang="en-IN" sz="1600" b="0" i="0" u="sng" dirty="0">
                <a:solidFill>
                  <a:srgbClr val="1967D2"/>
                </a:solidFill>
                <a:effectLst/>
                <a:latin typeface="Times New Roman" panose="02020603050405020304" pitchFamily="18" charset="0"/>
                <a:cs typeface="Times New Roman" panose="02020603050405020304" pitchFamily="18" charset="0"/>
                <a:hlinkClick r:id="rId10"/>
              </a:rPr>
              <a:t>https://www.indiatoday.in/education-today/featurephilia/story/are-wrong-career-choices-to-blame-for-the-low-happiness-index-in-india-2291127-2022-10-30</a:t>
            </a:r>
            <a:endParaRPr lang="en-IN" sz="1600" u="sng" dirty="0">
              <a:solidFill>
                <a:srgbClr val="1967D2"/>
              </a:solidFill>
              <a:latin typeface="Times New Roman" panose="02020603050405020304" pitchFamily="18" charset="0"/>
              <a:cs typeface="Times New Roman" panose="02020603050405020304" pitchFamily="18" charset="0"/>
            </a:endParaRPr>
          </a:p>
          <a:p>
            <a:pPr marL="914400" lvl="1" indent="-457200" algn="just" defTabSz="457200">
              <a:lnSpc>
                <a:spcPct val="100000"/>
              </a:lnSpc>
              <a:buClr>
                <a:srgbClr val="000000"/>
              </a:buClr>
              <a:buFont typeface="Wingdings" charset="2"/>
              <a:buChar char=""/>
              <a:tabLst>
                <a:tab pos="457200" algn="l"/>
              </a:tabLst>
            </a:pPr>
            <a:r>
              <a:rPr lang="en-IN" sz="1600" b="0" i="0" u="sng" dirty="0">
                <a:solidFill>
                  <a:srgbClr val="1967D2"/>
                </a:solidFill>
                <a:effectLst/>
                <a:latin typeface="Times New Roman" panose="02020603050405020304" pitchFamily="18" charset="0"/>
                <a:cs typeface="Times New Roman" panose="02020603050405020304" pitchFamily="18" charset="0"/>
                <a:hlinkClick r:id="rId11"/>
              </a:rPr>
              <a:t>https://economictimes.indiatimes.com/jobs/nearly-85-of-higher-education-candidates-not-equipped-to-take-career-decisions-survey/articleshow/62636443.cms?from=mdr</a:t>
            </a:r>
            <a:endParaRPr lang="en-IN" sz="1600" b="0" strike="noStrike" spc="-1" dirty="0">
              <a:solidFill>
                <a:srgbClr val="000000"/>
              </a:solidFill>
              <a:latin typeface="Times New Roman" panose="02020603050405020304" pitchFamily="18" charset="0"/>
              <a:cs typeface="Times New Roman" panose="02020603050405020304" pitchFamily="18" charset="0"/>
            </a:endParaRPr>
          </a:p>
          <a:p>
            <a:pPr marL="457200" algn="just" defTabSz="457200">
              <a:lnSpc>
                <a:spcPct val="100000"/>
              </a:lnSpc>
              <a:tabLst>
                <a:tab pos="457200" algn="l"/>
              </a:tabLst>
            </a:pPr>
            <a:endParaRPr lang="en-IN" sz="1600" b="0" strike="noStrike" spc="-1" dirty="0">
              <a:solidFill>
                <a:srgbClr val="000000"/>
              </a:solidFill>
              <a:latin typeface="Arial"/>
            </a:endParaRPr>
          </a:p>
          <a:p>
            <a:pPr algn="just" defTabSz="457200">
              <a:lnSpc>
                <a:spcPct val="100000"/>
              </a:lnSpc>
              <a:tabLst>
                <a:tab pos="457200" algn="l"/>
              </a:tabLst>
            </a:pPr>
            <a:endParaRPr lang="en-IN" sz="2000" b="0" strike="noStrike" spc="-1" dirty="0">
              <a:solidFill>
                <a:srgbClr val="000000"/>
              </a:solidFill>
              <a:latin typeface="Arial"/>
            </a:endParaRPr>
          </a:p>
        </p:txBody>
      </p:sp>
      <p:sp>
        <p:nvSpPr>
          <p:cNvPr id="121" name="PlaceHolder 2"/>
          <p:cNvSpPr>
            <a:spLocks noGrp="1"/>
          </p:cNvSpPr>
          <p:nvPr>
            <p:ph type="sldNum" idx="45"/>
          </p:nvPr>
        </p:nvSpPr>
        <p:spPr>
          <a:xfrm>
            <a:off x="8737560" y="6356520"/>
            <a:ext cx="2844360" cy="364680"/>
          </a:xfrm>
          <a:prstGeom prst="rect">
            <a:avLst/>
          </a:prstGeom>
          <a:noFill/>
          <a:ln w="0">
            <a:noFill/>
          </a:ln>
        </p:spPr>
        <p:txBody>
          <a:bodyPr lIns="91440" tIns="45720" rIns="91440" bIns="45720" numCol="1" spcCol="0" anchor="ctr">
            <a:noAutofit/>
          </a:bodyPr>
          <a:lstStyle>
            <a:lvl1pPr indent="0" algn="r" defTabSz="457200">
              <a:lnSpc>
                <a:spcPct val="100000"/>
              </a:lnSpc>
              <a:buNone/>
              <a:tabLst>
                <a:tab pos="0" algn="l"/>
              </a:tabLst>
              <a:defRPr lang="en-US" sz="1200" b="1" strike="noStrike" spc="-1">
                <a:solidFill>
                  <a:srgbClr val="FFFFFF"/>
                </a:solidFill>
                <a:latin typeface="TradeGothic"/>
                <a:ea typeface="ＭＳ Ｐゴシック"/>
              </a:defRPr>
            </a:lvl1pPr>
          </a:lstStyle>
          <a:p>
            <a:pPr indent="0" algn="r" defTabSz="457200">
              <a:lnSpc>
                <a:spcPct val="100000"/>
              </a:lnSpc>
              <a:buNone/>
              <a:tabLst>
                <a:tab pos="0" algn="l"/>
              </a:tabLst>
            </a:pPr>
            <a:fld id="{866204D0-1AFD-46D0-92D5-EA2DBAD4E43F}" type="slidenum">
              <a:rPr lang="en-US" sz="1200" b="1" strike="noStrike" spc="-1">
                <a:solidFill>
                  <a:srgbClr val="FFFFFF"/>
                </a:solidFill>
                <a:latin typeface="TradeGothic"/>
                <a:ea typeface="ＭＳ Ｐゴシック"/>
              </a:rPr>
              <a:t>6</a:t>
            </a:fld>
            <a:endParaRPr lang="en-IN" sz="1200" b="0" strike="noStrike" spc="-1">
              <a:solidFill>
                <a:srgbClr val="000000"/>
              </a:solidFill>
              <a:latin typeface="Times New Roman"/>
            </a:endParaRPr>
          </a:p>
        </p:txBody>
      </p:sp>
      <p:sp>
        <p:nvSpPr>
          <p:cNvPr id="122" name="PlaceHolder 3"/>
          <p:cNvSpPr>
            <a:spLocks noGrp="1"/>
          </p:cNvSpPr>
          <p:nvPr>
            <p:ph type="ftr" idx="46"/>
          </p:nvPr>
        </p:nvSpPr>
        <p:spPr>
          <a:xfrm>
            <a:off x="4648320" y="6356520"/>
            <a:ext cx="3203640" cy="364680"/>
          </a:xfrm>
          <a:prstGeom prst="rect">
            <a:avLst/>
          </a:prstGeom>
          <a:noFill/>
          <a:ln w="0">
            <a:noFill/>
          </a:ln>
        </p:spPr>
        <p:txBody>
          <a:bodyPr lIns="91440" tIns="45720" rIns="91440" bIns="45720" anchor="ctr">
            <a:noAutofit/>
          </a:bodyPr>
          <a:lstStyle>
            <a:lvl1pPr indent="0" algn="ctr" defTabSz="457200">
              <a:lnSpc>
                <a:spcPct val="100000"/>
              </a:lnSpc>
              <a:buNone/>
              <a:tabLst>
                <a:tab pos="0" algn="l"/>
              </a:tabLst>
              <a:defRPr lang="en-US" sz="1200" b="0" strike="noStrike" spc="-1">
                <a:solidFill>
                  <a:srgbClr val="FFFFFF"/>
                </a:solidFill>
                <a:latin typeface="TradeGothic"/>
              </a:defRPr>
            </a:lvl1pPr>
          </a:lstStyle>
          <a:p>
            <a:pPr indent="0" algn="ctr" defTabSz="457200">
              <a:lnSpc>
                <a:spcPct val="100000"/>
              </a:lnSpc>
              <a:buNone/>
              <a:tabLst>
                <a:tab pos="0" algn="l"/>
              </a:tabLst>
            </a:pPr>
            <a:r>
              <a:rPr lang="en-US" sz="1200" b="0" strike="noStrike" spc="-1" dirty="0">
                <a:solidFill>
                  <a:srgbClr val="FFFFFF"/>
                </a:solidFill>
                <a:latin typeface="TradeGothic"/>
              </a:rPr>
              <a:t>@SIH Idea submission</a:t>
            </a:r>
            <a:endParaRPr lang="en-IN" sz="1200" b="0" strike="noStrike" spc="-1" dirty="0">
              <a:solidFill>
                <a:srgbClr val="000000"/>
              </a:solidFill>
              <a:latin typeface="Times New Roman"/>
            </a:endParaRPr>
          </a:p>
        </p:txBody>
      </p:sp>
      <p:pic>
        <p:nvPicPr>
          <p:cNvPr id="123" name="Google Shape;93;p2"/>
          <p:cNvPicPr/>
          <p:nvPr/>
        </p:nvPicPr>
        <p:blipFill>
          <a:blip r:embed="rId12"/>
          <a:stretch/>
        </p:blipFill>
        <p:spPr>
          <a:xfrm>
            <a:off x="9803880" y="81360"/>
            <a:ext cx="2246040" cy="1148760"/>
          </a:xfrm>
          <a:prstGeom prst="rect">
            <a:avLst/>
          </a:prstGeom>
          <a:ln w="0">
            <a:noFill/>
          </a:ln>
        </p:spPr>
      </p:pic>
      <p:sp>
        <p:nvSpPr>
          <p:cNvPr id="124" name="Oval 2"/>
          <p:cNvSpPr/>
          <p:nvPr/>
        </p:nvSpPr>
        <p:spPr>
          <a:xfrm>
            <a:off x="0" y="120240"/>
            <a:ext cx="2589840" cy="807120"/>
          </a:xfrm>
          <a:prstGeom prst="ellipse">
            <a:avLst/>
          </a:prstGeom>
          <a:solidFill>
            <a:srgbClr val="FFFFFF"/>
          </a:solidFill>
          <a:ln>
            <a:solidFill>
              <a:srgbClr val="8064A2"/>
            </a:solidFill>
            <a:round/>
          </a:ln>
        </p:spPr>
        <p:style>
          <a:lnRef idx="2">
            <a:schemeClr val="accent4"/>
          </a:lnRef>
          <a:fillRef idx="1">
            <a:schemeClr val="lt1"/>
          </a:fillRef>
          <a:effectRef idx="0">
            <a:schemeClr val="accent4"/>
          </a:effectRef>
          <a:fontRef idx="minor"/>
        </p:style>
        <p:txBody>
          <a:bodyPr lIns="90000" tIns="45000" rIns="90000" bIns="45000" anchor="ctr">
            <a:noAutofit/>
          </a:bodyPr>
          <a:lstStyle/>
          <a:p>
            <a:pPr algn="ctr" defTabSz="457200">
              <a:lnSpc>
                <a:spcPct val="100000"/>
              </a:lnSpc>
            </a:pPr>
            <a:r>
              <a:rPr lang="en-US" sz="1800" b="0" strike="noStrike" spc="-1">
                <a:solidFill>
                  <a:schemeClr val="dk1"/>
                </a:solidFill>
                <a:latin typeface="Bodoni MT Black"/>
                <a:ea typeface="ＭＳ Ｐゴシック"/>
              </a:rPr>
              <a:t>InnoVenturee</a:t>
            </a:r>
            <a:endParaRPr lang="en-IN" sz="1800" b="0" strike="noStrike" spc="-1">
              <a:solidFill>
                <a:srgbClr val="000000"/>
              </a:solidFill>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775</TotalTime>
  <Words>1285</Words>
  <Application>Microsoft Office PowerPoint</Application>
  <PresentationFormat>Widescreen</PresentationFormat>
  <Paragraphs>102</Paragraphs>
  <Slides>6</Slides>
  <Notes>5</Notes>
  <HiddenSlides>0</HiddenSlides>
  <MMClips>0</MMClips>
  <ScaleCrop>false</ScaleCrop>
  <HeadingPairs>
    <vt:vector size="6" baseType="variant">
      <vt:variant>
        <vt:lpstr>Fonts Used</vt:lpstr>
      </vt:variant>
      <vt:variant>
        <vt:i4>8</vt:i4>
      </vt:variant>
      <vt:variant>
        <vt:lpstr>Theme</vt:lpstr>
      </vt:variant>
      <vt:variant>
        <vt:i4>11</vt:i4>
      </vt:variant>
      <vt:variant>
        <vt:lpstr>Slide Titles</vt:lpstr>
      </vt:variant>
      <vt:variant>
        <vt:i4>6</vt:i4>
      </vt:variant>
    </vt:vector>
  </HeadingPairs>
  <TitlesOfParts>
    <vt:vector size="25" baseType="lpstr">
      <vt:lpstr>Arial</vt:lpstr>
      <vt:lpstr>Bodoni MT Black</vt:lpstr>
      <vt:lpstr>Calibri</vt:lpstr>
      <vt:lpstr>Garamond</vt:lpstr>
      <vt:lpstr>Symbol</vt:lpstr>
      <vt:lpstr>Times New Roman</vt:lpstr>
      <vt:lpstr>TradeGothic</vt:lpstr>
      <vt:lpstr>Wingdings</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SMART INDIA HACKATHON 2024</vt:lpstr>
      <vt:lpstr> Students’ Hub</vt:lpstr>
      <vt:lpstr>TECH STACK </vt:lpstr>
      <vt:lpstr>FEASIBILITY AND VIABILITY</vt:lpstr>
      <vt:lpstr>IMPACT AND BENEFITS</vt:lpstr>
      <vt:lpstr>RESEARCH  AND REFERENCES</vt:lpstr>
    </vt:vector>
  </TitlesOfParts>
  <Company>Crowdfunder,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Investor Pitch Deck Template</dc:title>
  <dc:subject/>
  <dc:creator>Crowdfunder</dc:creator>
  <dc:description/>
  <cp:lastModifiedBy>Ankit Talukder</cp:lastModifiedBy>
  <cp:revision>15</cp:revision>
  <dcterms:created xsi:type="dcterms:W3CDTF">2013-12-12T18:46:50Z</dcterms:created>
  <dcterms:modified xsi:type="dcterms:W3CDTF">2024-09-26T19:35:03Z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5</vt:i4>
  </property>
  <property fmtid="{D5CDD505-2E9C-101B-9397-08002B2CF9AE}" pid="3" name="PresentationFormat">
    <vt:lpwstr>Widescreen</vt:lpwstr>
  </property>
  <property fmtid="{D5CDD505-2E9C-101B-9397-08002B2CF9AE}" pid="4" name="Slides">
    <vt:i4>6</vt:i4>
  </property>
</Properties>
</file>